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6" r:id="rId1"/>
    <p:sldMasterId id="2147483658" r:id="rId2"/>
    <p:sldMasterId id="2147483823" r:id="rId3"/>
    <p:sldMasterId id="2147483829" r:id="rId4"/>
    <p:sldMasterId id="2147483831" r:id="rId5"/>
    <p:sldMasterId id="2147483833" r:id="rId6"/>
  </p:sldMasterIdLst>
  <p:notesMasterIdLst>
    <p:notesMasterId r:id="rId78"/>
  </p:notesMasterIdLst>
  <p:sldIdLst>
    <p:sldId id="895" r:id="rId7"/>
    <p:sldId id="894" r:id="rId8"/>
    <p:sldId id="896" r:id="rId9"/>
    <p:sldId id="900" r:id="rId10"/>
    <p:sldId id="899" r:id="rId11"/>
    <p:sldId id="901" r:id="rId12"/>
    <p:sldId id="902" r:id="rId13"/>
    <p:sldId id="953" r:id="rId14"/>
    <p:sldId id="897" r:id="rId15"/>
    <p:sldId id="912" r:id="rId16"/>
    <p:sldId id="957" r:id="rId17"/>
    <p:sldId id="906" r:id="rId18"/>
    <p:sldId id="904" r:id="rId19"/>
    <p:sldId id="907" r:id="rId20"/>
    <p:sldId id="905" r:id="rId21"/>
    <p:sldId id="915" r:id="rId22"/>
    <p:sldId id="916" r:id="rId23"/>
    <p:sldId id="914" r:id="rId24"/>
    <p:sldId id="926" r:id="rId25"/>
    <p:sldId id="925" r:id="rId26"/>
    <p:sldId id="940" r:id="rId27"/>
    <p:sldId id="954" r:id="rId28"/>
    <p:sldId id="913" r:id="rId29"/>
    <p:sldId id="920" r:id="rId30"/>
    <p:sldId id="909" r:id="rId31"/>
    <p:sldId id="919" r:id="rId32"/>
    <p:sldId id="910" r:id="rId33"/>
    <p:sldId id="903" r:id="rId34"/>
    <p:sldId id="908" r:id="rId35"/>
    <p:sldId id="928" r:id="rId36"/>
    <p:sldId id="918" r:id="rId37"/>
    <p:sldId id="911" r:id="rId38"/>
    <p:sldId id="921" r:id="rId39"/>
    <p:sldId id="964" r:id="rId40"/>
    <p:sldId id="922" r:id="rId41"/>
    <p:sldId id="955" r:id="rId42"/>
    <p:sldId id="898" r:id="rId43"/>
    <p:sldId id="963" r:id="rId44"/>
    <p:sldId id="961" r:id="rId45"/>
    <p:sldId id="959" r:id="rId46"/>
    <p:sldId id="960" r:id="rId47"/>
    <p:sldId id="962" r:id="rId48"/>
    <p:sldId id="958" r:id="rId49"/>
    <p:sldId id="966" r:id="rId50"/>
    <p:sldId id="923" r:id="rId51"/>
    <p:sldId id="932" r:id="rId52"/>
    <p:sldId id="948" r:id="rId53"/>
    <p:sldId id="947" r:id="rId54"/>
    <p:sldId id="949" r:id="rId55"/>
    <p:sldId id="950" r:id="rId56"/>
    <p:sldId id="951" r:id="rId57"/>
    <p:sldId id="933" r:id="rId58"/>
    <p:sldId id="934" r:id="rId59"/>
    <p:sldId id="936" r:id="rId60"/>
    <p:sldId id="937" r:id="rId61"/>
    <p:sldId id="938" r:id="rId62"/>
    <p:sldId id="941" r:id="rId63"/>
    <p:sldId id="939" r:id="rId64"/>
    <p:sldId id="942" r:id="rId65"/>
    <p:sldId id="943" r:id="rId66"/>
    <p:sldId id="944" r:id="rId67"/>
    <p:sldId id="945" r:id="rId68"/>
    <p:sldId id="927" r:id="rId69"/>
    <p:sldId id="929" r:id="rId70"/>
    <p:sldId id="930" r:id="rId71"/>
    <p:sldId id="931" r:id="rId72"/>
    <p:sldId id="946" r:id="rId73"/>
    <p:sldId id="952" r:id="rId74"/>
    <p:sldId id="965" r:id="rId75"/>
    <p:sldId id="956" r:id="rId76"/>
    <p:sldId id="874" r:id="rId77"/>
  </p:sldIdLst>
  <p:sldSz cx="9144000" cy="6858000" type="screen4x3"/>
  <p:notesSz cx="6858000" cy="9144000"/>
  <p:defaultTextStyle>
    <a:defPPr>
      <a:defRPr lang="en-US"/>
    </a:defPPr>
    <a:lvl1pPr algn="l" rtl="0" fontAlgn="base">
      <a:spcBef>
        <a:spcPct val="0"/>
      </a:spcBef>
      <a:spcAft>
        <a:spcPct val="0"/>
      </a:spcAft>
      <a:defRPr sz="2200" kern="1200">
        <a:solidFill>
          <a:schemeClr val="hlink"/>
        </a:solidFill>
        <a:latin typeface="Arial" charset="0"/>
        <a:ea typeface="+mn-ea"/>
        <a:cs typeface="Arial" charset="0"/>
      </a:defRPr>
    </a:lvl1pPr>
    <a:lvl2pPr marL="457200" algn="l" rtl="0" fontAlgn="base">
      <a:spcBef>
        <a:spcPct val="0"/>
      </a:spcBef>
      <a:spcAft>
        <a:spcPct val="0"/>
      </a:spcAft>
      <a:defRPr sz="2200" kern="1200">
        <a:solidFill>
          <a:schemeClr val="hlink"/>
        </a:solidFill>
        <a:latin typeface="Arial" charset="0"/>
        <a:ea typeface="+mn-ea"/>
        <a:cs typeface="Arial" charset="0"/>
      </a:defRPr>
    </a:lvl2pPr>
    <a:lvl3pPr marL="914400" algn="l" rtl="0" fontAlgn="base">
      <a:spcBef>
        <a:spcPct val="0"/>
      </a:spcBef>
      <a:spcAft>
        <a:spcPct val="0"/>
      </a:spcAft>
      <a:defRPr sz="2200" kern="1200">
        <a:solidFill>
          <a:schemeClr val="hlink"/>
        </a:solidFill>
        <a:latin typeface="Arial" charset="0"/>
        <a:ea typeface="+mn-ea"/>
        <a:cs typeface="Arial" charset="0"/>
      </a:defRPr>
    </a:lvl3pPr>
    <a:lvl4pPr marL="1371600" algn="l" rtl="0" fontAlgn="base">
      <a:spcBef>
        <a:spcPct val="0"/>
      </a:spcBef>
      <a:spcAft>
        <a:spcPct val="0"/>
      </a:spcAft>
      <a:defRPr sz="2200" kern="1200">
        <a:solidFill>
          <a:schemeClr val="hlink"/>
        </a:solidFill>
        <a:latin typeface="Arial" charset="0"/>
        <a:ea typeface="+mn-ea"/>
        <a:cs typeface="Arial" charset="0"/>
      </a:defRPr>
    </a:lvl4pPr>
    <a:lvl5pPr marL="1828800" algn="l" rtl="0" fontAlgn="base">
      <a:spcBef>
        <a:spcPct val="0"/>
      </a:spcBef>
      <a:spcAft>
        <a:spcPct val="0"/>
      </a:spcAft>
      <a:defRPr sz="2200" kern="1200">
        <a:solidFill>
          <a:schemeClr val="hlink"/>
        </a:solidFill>
        <a:latin typeface="Arial" charset="0"/>
        <a:ea typeface="+mn-ea"/>
        <a:cs typeface="Arial" charset="0"/>
      </a:defRPr>
    </a:lvl5pPr>
    <a:lvl6pPr marL="2286000" algn="l" defTabSz="914400" rtl="0" eaLnBrk="1" latinLnBrk="0" hangingPunct="1">
      <a:defRPr sz="2200" kern="1200">
        <a:solidFill>
          <a:schemeClr val="hlink"/>
        </a:solidFill>
        <a:latin typeface="Arial" charset="0"/>
        <a:ea typeface="+mn-ea"/>
        <a:cs typeface="Arial" charset="0"/>
      </a:defRPr>
    </a:lvl6pPr>
    <a:lvl7pPr marL="2743200" algn="l" defTabSz="914400" rtl="0" eaLnBrk="1" latinLnBrk="0" hangingPunct="1">
      <a:defRPr sz="2200" kern="1200">
        <a:solidFill>
          <a:schemeClr val="hlink"/>
        </a:solidFill>
        <a:latin typeface="Arial" charset="0"/>
        <a:ea typeface="+mn-ea"/>
        <a:cs typeface="Arial" charset="0"/>
      </a:defRPr>
    </a:lvl7pPr>
    <a:lvl8pPr marL="3200400" algn="l" defTabSz="914400" rtl="0" eaLnBrk="1" latinLnBrk="0" hangingPunct="1">
      <a:defRPr sz="2200" kern="1200">
        <a:solidFill>
          <a:schemeClr val="hlink"/>
        </a:solidFill>
        <a:latin typeface="Arial" charset="0"/>
        <a:ea typeface="+mn-ea"/>
        <a:cs typeface="Arial" charset="0"/>
      </a:defRPr>
    </a:lvl8pPr>
    <a:lvl9pPr marL="3657600" algn="l" defTabSz="914400" rtl="0" eaLnBrk="1" latinLnBrk="0" hangingPunct="1">
      <a:defRPr sz="2200" kern="1200">
        <a:solidFill>
          <a:schemeClr val="hlink"/>
        </a:solidFill>
        <a:latin typeface="Arial" charset="0"/>
        <a:ea typeface="+mn-ea"/>
        <a:cs typeface="Arial"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8000"/>
    <a:srgbClr val="FFCC99"/>
    <a:srgbClr val="33CC33"/>
    <a:srgbClr val="6F2F6F"/>
    <a:srgbClr val="FF0000"/>
    <a:srgbClr val="FFFFFF"/>
    <a:srgbClr val="FF6600"/>
    <a:srgbClr val="FFCC00"/>
    <a:srgbClr val="00FF00"/>
    <a:srgbClr val="9966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2" autoAdjust="0"/>
    <p:restoredTop sz="80286" autoAdjust="0"/>
  </p:normalViewPr>
  <p:slideViewPr>
    <p:cSldViewPr snapToGrid="0">
      <p:cViewPr varScale="1">
        <p:scale>
          <a:sx n="122" d="100"/>
          <a:sy n="122" d="100"/>
        </p:scale>
        <p:origin x="1284" y="90"/>
      </p:cViewPr>
      <p:guideLst>
        <p:guide orient="horz" pos="2160"/>
        <p:guide pos="2880"/>
      </p:guideLst>
    </p:cSldViewPr>
  </p:slideViewPr>
  <p:outlineViewPr>
    <p:cViewPr>
      <p:scale>
        <a:sx n="33" d="100"/>
        <a:sy n="33" d="100"/>
      </p:scale>
      <p:origin x="0" y="9180"/>
    </p:cViewPr>
  </p:outlineViewPr>
  <p:notesTextViewPr>
    <p:cViewPr>
      <p:scale>
        <a:sx n="100" d="100"/>
        <a:sy n="100" d="100"/>
      </p:scale>
      <p:origin x="0" y="0"/>
    </p:cViewPr>
  </p:notesTextViewPr>
  <p:sorterViewPr>
    <p:cViewPr>
      <p:scale>
        <a:sx n="100" d="100"/>
        <a:sy n="100" d="100"/>
      </p:scale>
      <p:origin x="0" y="-11418"/>
    </p:cViewPr>
  </p:sorterViewPr>
  <p:notesViewPr>
    <p:cSldViewPr snapToGrid="0">
      <p:cViewPr>
        <p:scale>
          <a:sx n="80" d="100"/>
          <a:sy n="80" d="100"/>
        </p:scale>
        <p:origin x="-1152" y="1236"/>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slide" Target="slides/slide49.xml"/><Relationship Id="rId63" Type="http://schemas.openxmlformats.org/officeDocument/2006/relationships/slide" Target="slides/slide57.xml"/><Relationship Id="rId68" Type="http://schemas.openxmlformats.org/officeDocument/2006/relationships/slide" Target="slides/slide62.xml"/><Relationship Id="rId76" Type="http://schemas.openxmlformats.org/officeDocument/2006/relationships/slide" Target="slides/slide70.xml"/><Relationship Id="rId7" Type="http://schemas.openxmlformats.org/officeDocument/2006/relationships/slide" Target="slides/slide1.xml"/><Relationship Id="rId71" Type="http://schemas.openxmlformats.org/officeDocument/2006/relationships/slide" Target="slides/slide65.xml"/><Relationship Id="rId2" Type="http://schemas.openxmlformats.org/officeDocument/2006/relationships/slideMaster" Target="slideMasters/slideMaster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66" Type="http://schemas.openxmlformats.org/officeDocument/2006/relationships/slide" Target="slides/slide60.xml"/><Relationship Id="rId74" Type="http://schemas.openxmlformats.org/officeDocument/2006/relationships/slide" Target="slides/slide68.xml"/><Relationship Id="rId79" Type="http://schemas.openxmlformats.org/officeDocument/2006/relationships/presProps" Target="presProps.xml"/><Relationship Id="rId5" Type="http://schemas.openxmlformats.org/officeDocument/2006/relationships/slideMaster" Target="slideMasters/slideMaster5.xml"/><Relationship Id="rId61" Type="http://schemas.openxmlformats.org/officeDocument/2006/relationships/slide" Target="slides/slide55.xml"/><Relationship Id="rId82" Type="http://schemas.openxmlformats.org/officeDocument/2006/relationships/tableStyles" Target="tableStyle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slide" Target="slides/slide67.xml"/><Relationship Id="rId78" Type="http://schemas.openxmlformats.org/officeDocument/2006/relationships/notesMaster" Target="notesMasters/notesMaster1.xml"/><Relationship Id="rId81"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slide" Target="slides/slide58.xml"/><Relationship Id="rId69" Type="http://schemas.openxmlformats.org/officeDocument/2006/relationships/slide" Target="slides/slide63.xml"/><Relationship Id="rId77" Type="http://schemas.openxmlformats.org/officeDocument/2006/relationships/slide" Target="slides/slide71.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80" Type="http://schemas.openxmlformats.org/officeDocument/2006/relationships/viewProps" Target="viewProps.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slide" Target="slides/slide6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slide" Target="slides/slide64.xml"/><Relationship Id="rId75" Type="http://schemas.openxmlformats.org/officeDocument/2006/relationships/slide" Target="slides/slide69.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hdr" sz="quarter"/>
          </p:nvPr>
        </p:nvSpPr>
        <p:spPr bwMode="auto">
          <a:xfrm>
            <a:off x="0" y="0"/>
            <a:ext cx="2971800" cy="457200"/>
          </a:xfrm>
          <a:prstGeom prst="rect">
            <a:avLst/>
          </a:prstGeom>
          <a:noFill/>
          <a:ln>
            <a:noFill/>
          </a:ln>
          <a:effectLst/>
          <a:extLst/>
        </p:spPr>
        <p:txBody>
          <a:bodyPr vert="horz" wrap="square" lIns="91440" tIns="45720" rIns="91440" bIns="45720" numCol="1" anchor="t" anchorCtr="0" compatLnSpc="1">
            <a:prstTxWarp prst="textNoShape">
              <a:avLst/>
            </a:prstTxWarp>
          </a:bodyPr>
          <a:lstStyle>
            <a:lvl1pPr>
              <a:defRPr sz="1200">
                <a:solidFill>
                  <a:schemeClr val="tx1"/>
                </a:solidFill>
                <a:latin typeface="Calibri"/>
                <a:ea typeface="+mn-ea"/>
                <a:cs typeface="+mn-cs"/>
              </a:defRPr>
            </a:lvl1pPr>
          </a:lstStyle>
          <a:p>
            <a:pPr>
              <a:defRPr/>
            </a:pPr>
            <a:endParaRPr lang="en-US"/>
          </a:p>
        </p:txBody>
      </p:sp>
      <p:sp>
        <p:nvSpPr>
          <p:cNvPr id="8195" name="Rectangle 3"/>
          <p:cNvSpPr>
            <a:spLocks noGrp="1" noChangeArrowheads="1"/>
          </p:cNvSpPr>
          <p:nvPr>
            <p:ph type="dt" idx="1"/>
          </p:nvPr>
        </p:nvSpPr>
        <p:spPr bwMode="auto">
          <a:xfrm>
            <a:off x="3884613" y="0"/>
            <a:ext cx="2971800" cy="457200"/>
          </a:xfrm>
          <a:prstGeom prst="rect">
            <a:avLst/>
          </a:prstGeom>
          <a:noFill/>
          <a:ln>
            <a:noFill/>
          </a:ln>
          <a:effectLst/>
          <a:extLst/>
        </p:spPr>
        <p:txBody>
          <a:bodyPr vert="horz" wrap="square" lIns="91440" tIns="45720" rIns="91440" bIns="45720" numCol="1" anchor="t" anchorCtr="0" compatLnSpc="1">
            <a:prstTxWarp prst="textNoShape">
              <a:avLst/>
            </a:prstTxWarp>
          </a:bodyPr>
          <a:lstStyle>
            <a:lvl1pPr algn="r">
              <a:defRPr sz="1200">
                <a:solidFill>
                  <a:schemeClr val="tx1"/>
                </a:solidFill>
                <a:latin typeface="Calibri"/>
                <a:ea typeface="+mn-ea"/>
                <a:cs typeface="+mn-cs"/>
              </a:defRPr>
            </a:lvl1pPr>
          </a:lstStyle>
          <a:p>
            <a:pPr>
              <a:defRPr/>
            </a:pPr>
            <a:endParaRPr lang="en-US"/>
          </a:p>
        </p:txBody>
      </p:sp>
      <p:sp>
        <p:nvSpPr>
          <p:cNvPr id="30724"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8197" name="Rectangle 5"/>
          <p:cNvSpPr>
            <a:spLocks noGrp="1" noChangeArrowheads="1"/>
          </p:cNvSpPr>
          <p:nvPr>
            <p:ph type="body" sz="quarter" idx="3"/>
          </p:nvPr>
        </p:nvSpPr>
        <p:spPr bwMode="auto">
          <a:xfrm>
            <a:off x="685800" y="4343400"/>
            <a:ext cx="5486400" cy="4114800"/>
          </a:xfrm>
          <a:prstGeom prst="rect">
            <a:avLst/>
          </a:prstGeom>
          <a:noFill/>
          <a:ln>
            <a:noFill/>
          </a:ln>
          <a:effectLst/>
          <a:extLst/>
        </p:spPr>
        <p:txBody>
          <a:bodyPr vert="horz" wrap="square" lIns="91440" tIns="45720" rIns="91440" bIns="45720" numCol="1" anchor="t" anchorCtr="0" compatLnSpc="1">
            <a:prstTxWarp prst="textNoShape">
              <a:avLst/>
            </a:prstTxWarp>
          </a:bodyPr>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p>
        </p:txBody>
      </p:sp>
      <p:sp>
        <p:nvSpPr>
          <p:cNvPr id="8198" name="Rectangle 6"/>
          <p:cNvSpPr>
            <a:spLocks noGrp="1" noChangeArrowheads="1"/>
          </p:cNvSpPr>
          <p:nvPr>
            <p:ph type="ftr" sz="quarter" idx="4"/>
          </p:nvPr>
        </p:nvSpPr>
        <p:spPr bwMode="auto">
          <a:xfrm>
            <a:off x="0" y="8685213"/>
            <a:ext cx="2971800" cy="457200"/>
          </a:xfrm>
          <a:prstGeom prst="rect">
            <a:avLst/>
          </a:prstGeom>
          <a:noFill/>
          <a:ln>
            <a:noFill/>
          </a:ln>
          <a:effectLst/>
          <a:extLst/>
        </p:spPr>
        <p:txBody>
          <a:bodyPr vert="horz" wrap="square" lIns="91440" tIns="45720" rIns="91440" bIns="45720" numCol="1" anchor="b" anchorCtr="0" compatLnSpc="1">
            <a:prstTxWarp prst="textNoShape">
              <a:avLst/>
            </a:prstTxWarp>
          </a:bodyPr>
          <a:lstStyle>
            <a:lvl1pPr>
              <a:defRPr sz="1200">
                <a:solidFill>
                  <a:schemeClr val="tx1"/>
                </a:solidFill>
                <a:latin typeface="Calibri"/>
                <a:ea typeface="+mn-ea"/>
                <a:cs typeface="+mn-cs"/>
              </a:defRPr>
            </a:lvl1pPr>
          </a:lstStyle>
          <a:p>
            <a:pPr>
              <a:defRPr/>
            </a:pPr>
            <a:endParaRPr lang="en-US"/>
          </a:p>
        </p:txBody>
      </p:sp>
      <p:sp>
        <p:nvSpPr>
          <p:cNvPr id="8199" name="Rectangle 7"/>
          <p:cNvSpPr>
            <a:spLocks noGrp="1" noChangeArrowheads="1"/>
          </p:cNvSpPr>
          <p:nvPr>
            <p:ph type="sldNum" sz="quarter" idx="5"/>
          </p:nvPr>
        </p:nvSpPr>
        <p:spPr bwMode="auto">
          <a:xfrm>
            <a:off x="3884613" y="8685213"/>
            <a:ext cx="2971800" cy="457200"/>
          </a:xfrm>
          <a:prstGeom prst="rect">
            <a:avLst/>
          </a:prstGeom>
          <a:noFill/>
          <a:ln>
            <a:noFill/>
          </a:ln>
          <a:effectLst/>
          <a:extLst/>
        </p:spPr>
        <p:txBody>
          <a:bodyPr vert="horz" wrap="square" lIns="91440" tIns="45720" rIns="91440" bIns="45720" numCol="1" anchor="b" anchorCtr="0" compatLnSpc="1">
            <a:prstTxWarp prst="textNoShape">
              <a:avLst/>
            </a:prstTxWarp>
          </a:bodyPr>
          <a:lstStyle>
            <a:lvl1pPr algn="r">
              <a:defRPr sz="1200">
                <a:solidFill>
                  <a:schemeClr val="tx1"/>
                </a:solidFill>
                <a:latin typeface="Calibri" pitchFamily="34" charset="0"/>
              </a:defRPr>
            </a:lvl1pPr>
          </a:lstStyle>
          <a:p>
            <a:pPr>
              <a:defRPr/>
            </a:pPr>
            <a:fld id="{610E84DC-AC70-477C-A719-88B422435B90}" type="slidenum">
              <a:rPr lang="he-IL"/>
              <a:pPr>
                <a:defRPr/>
              </a:pPr>
              <a:t>‹#›</a:t>
            </a:fld>
            <a:endParaRPr lang="en-US"/>
          </a:p>
        </p:txBody>
      </p:sp>
    </p:spTree>
    <p:extLst>
      <p:ext uri="{BB962C8B-B14F-4D97-AF65-F5344CB8AC3E}">
        <p14:creationId xmlns:p14="http://schemas.microsoft.com/office/powerpoint/2010/main" val="1053532698"/>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Calibri"/>
        <a:ea typeface="Calibri"/>
        <a:cs typeface="Calibri"/>
      </a:defRPr>
    </a:lvl1pPr>
    <a:lvl2pPr marL="457200" algn="l" rtl="0" eaLnBrk="0" fontAlgn="base" hangingPunct="0">
      <a:spcBef>
        <a:spcPct val="30000"/>
      </a:spcBef>
      <a:spcAft>
        <a:spcPct val="0"/>
      </a:spcAft>
      <a:defRPr sz="1200" kern="1200">
        <a:solidFill>
          <a:schemeClr val="tx1"/>
        </a:solidFill>
        <a:latin typeface="Calibri"/>
        <a:ea typeface="Calibri"/>
        <a:cs typeface="Calibri"/>
      </a:defRPr>
    </a:lvl2pPr>
    <a:lvl3pPr marL="914400" algn="l" rtl="0" eaLnBrk="0" fontAlgn="base" hangingPunct="0">
      <a:spcBef>
        <a:spcPct val="30000"/>
      </a:spcBef>
      <a:spcAft>
        <a:spcPct val="0"/>
      </a:spcAft>
      <a:defRPr sz="1200" kern="1200">
        <a:solidFill>
          <a:schemeClr val="tx1"/>
        </a:solidFill>
        <a:latin typeface="Calibri"/>
        <a:ea typeface="Calibri"/>
        <a:cs typeface="Calibri"/>
      </a:defRPr>
    </a:lvl3pPr>
    <a:lvl4pPr marL="1371600" algn="l" rtl="0" eaLnBrk="0" fontAlgn="base" hangingPunct="0">
      <a:spcBef>
        <a:spcPct val="30000"/>
      </a:spcBef>
      <a:spcAft>
        <a:spcPct val="0"/>
      </a:spcAft>
      <a:defRPr sz="1200" kern="1200">
        <a:solidFill>
          <a:schemeClr val="tx1"/>
        </a:solidFill>
        <a:latin typeface="Calibri"/>
        <a:ea typeface="Calibri"/>
        <a:cs typeface="Calibri"/>
      </a:defRPr>
    </a:lvl4pPr>
    <a:lvl5pPr marL="1828800" algn="l" rtl="0" eaLnBrk="0" fontAlgn="base" hangingPunct="0">
      <a:spcBef>
        <a:spcPct val="30000"/>
      </a:spcBef>
      <a:spcAft>
        <a:spcPct val="0"/>
      </a:spcAft>
      <a:defRPr sz="1200" kern="1200">
        <a:solidFill>
          <a:schemeClr val="tx1"/>
        </a:solidFill>
        <a:latin typeface="Calibri"/>
        <a:ea typeface="Calibri"/>
        <a:cs typeface="Calibri"/>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91F774EB-AC54-4957-82E4-38E7B8B7244A}" type="slidenum">
              <a:rPr lang="he-IL" sz="1200">
                <a:solidFill>
                  <a:schemeClr val="tx1"/>
                </a:solidFill>
                <a:latin typeface="Calibri" pitchFamily="34" charset="0"/>
              </a:rPr>
              <a:pPr algn="r"/>
              <a:t>1</a:t>
            </a:fld>
            <a:endParaRPr lang="en-US" sz="1200">
              <a:solidFill>
                <a:schemeClr val="tx1"/>
              </a:solidFill>
              <a:latin typeface="Calibri" pitchFamily="34" charset="0"/>
            </a:endParaRPr>
          </a:p>
        </p:txBody>
      </p:sp>
      <p:sp>
        <p:nvSpPr>
          <p:cNvPr id="63491" name="Rectangle 2"/>
          <p:cNvSpPr>
            <a:spLocks noGrp="1" noRot="1" noChangeAspect="1" noChangeArrowheads="1" noTextEdit="1"/>
          </p:cNvSpPr>
          <p:nvPr>
            <p:ph type="sldImg"/>
          </p:nvPr>
        </p:nvSpPr>
        <p:spPr>
          <a:ln/>
        </p:spPr>
      </p:sp>
      <p:sp>
        <p:nvSpPr>
          <p:cNvPr id="63492" name="Rectangle 3"/>
          <p:cNvSpPr>
            <a:spLocks noGrp="1" noChangeArrowheads="1"/>
          </p:cNvSpPr>
          <p:nvPr>
            <p:ph type="body" idx="1"/>
          </p:nvPr>
        </p:nvSpPr>
        <p:spPr>
          <a:noFill/>
        </p:spPr>
        <p:txBody>
          <a:bodyPr/>
          <a:lstStyle/>
          <a:p>
            <a:endParaRPr lang="en-US" smtClean="0">
              <a:latin typeface="Calibri" pitchFamily="34" charset="0"/>
            </a:endParaRPr>
          </a:p>
        </p:txBody>
      </p:sp>
    </p:spTree>
    <p:extLst>
      <p:ext uri="{BB962C8B-B14F-4D97-AF65-F5344CB8AC3E}">
        <p14:creationId xmlns:p14="http://schemas.microsoft.com/office/powerpoint/2010/main" val="27326399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610E84DC-AC70-477C-A719-88B422435B90}" type="slidenum">
              <a:rPr lang="he-IL" smtClean="0"/>
              <a:pPr>
                <a:defRPr/>
              </a:pPr>
              <a:t>43</a:t>
            </a:fld>
            <a:endParaRPr lang="en-US"/>
          </a:p>
        </p:txBody>
      </p:sp>
    </p:spTree>
    <p:extLst>
      <p:ext uri="{BB962C8B-B14F-4D97-AF65-F5344CB8AC3E}">
        <p14:creationId xmlns:p14="http://schemas.microsoft.com/office/powerpoint/2010/main" val="135124695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2" descr="big-data-ppt2"/>
          <p:cNvPicPr>
            <a:picLocks noChangeAspect="1" noChangeArrowheads="1"/>
          </p:cNvPicPr>
          <p:nvPr userDrawn="1"/>
        </p:nvPicPr>
        <p:blipFill>
          <a:blip r:embed="rId2"/>
          <a:srcRect/>
          <a:stretch>
            <a:fillRect/>
          </a:stretch>
        </p:blipFill>
        <p:spPr bwMode="auto">
          <a:xfrm>
            <a:off x="288925" y="3671888"/>
            <a:ext cx="8570913" cy="2217737"/>
          </a:xfrm>
          <a:prstGeom prst="rect">
            <a:avLst/>
          </a:prstGeom>
          <a:noFill/>
          <a:ln w="9525">
            <a:noFill/>
            <a:miter lim="800000"/>
            <a:headEnd/>
            <a:tailEnd/>
          </a:ln>
        </p:spPr>
      </p:pic>
      <p:sp>
        <p:nvSpPr>
          <p:cNvPr id="5" name="Line 5"/>
          <p:cNvSpPr>
            <a:spLocks noChangeShapeType="1"/>
          </p:cNvSpPr>
          <p:nvPr/>
        </p:nvSpPr>
        <p:spPr bwMode="auto">
          <a:xfrm flipV="1">
            <a:off x="274638" y="1050925"/>
            <a:ext cx="8594725" cy="0"/>
          </a:xfrm>
          <a:prstGeom prst="line">
            <a:avLst/>
          </a:prstGeom>
          <a:noFill/>
          <a:ln w="9525">
            <a:solidFill>
              <a:schemeClr val="tx1"/>
            </a:solidFill>
            <a:round/>
            <a:headEnd/>
            <a:tailEnd/>
          </a:ln>
        </p:spPr>
        <p:txBody>
          <a:bodyPr/>
          <a:lstStyle/>
          <a:p>
            <a:pPr>
              <a:defRPr/>
            </a:pPr>
            <a:endParaRPr lang="en-US" dirty="0">
              <a:latin typeface="Calibri"/>
              <a:ea typeface="Calibri"/>
              <a:cs typeface="Calibri"/>
            </a:endParaRPr>
          </a:p>
        </p:txBody>
      </p:sp>
      <p:pic>
        <p:nvPicPr>
          <p:cNvPr id="6" name="Picture 6" descr="R120_G137_B251-200"/>
          <p:cNvPicPr>
            <a:picLocks noChangeAspect="1" noChangeArrowheads="1"/>
          </p:cNvPicPr>
          <p:nvPr/>
        </p:nvPicPr>
        <p:blipFill>
          <a:blip r:embed="rId3"/>
          <a:srcRect/>
          <a:stretch>
            <a:fillRect/>
          </a:stretch>
        </p:blipFill>
        <p:spPr bwMode="auto">
          <a:xfrm>
            <a:off x="8280400" y="684213"/>
            <a:ext cx="588963" cy="236537"/>
          </a:xfrm>
          <a:prstGeom prst="rect">
            <a:avLst/>
          </a:prstGeom>
          <a:noFill/>
          <a:ln w="9525">
            <a:noFill/>
            <a:miter lim="800000"/>
            <a:headEnd/>
            <a:tailEnd/>
          </a:ln>
        </p:spPr>
      </p:pic>
      <p:grpSp>
        <p:nvGrpSpPr>
          <p:cNvPr id="7" name="Group 7"/>
          <p:cNvGrpSpPr>
            <a:grpSpLocks/>
          </p:cNvGrpSpPr>
          <p:nvPr/>
        </p:nvGrpSpPr>
        <p:grpSpPr bwMode="auto">
          <a:xfrm>
            <a:off x="274638" y="3665538"/>
            <a:ext cx="8594725" cy="2233612"/>
            <a:chOff x="160" y="2308"/>
            <a:chExt cx="5437" cy="1399"/>
          </a:xfrm>
        </p:grpSpPr>
        <p:sp>
          <p:nvSpPr>
            <p:cNvPr id="8" name="Rectangle 8"/>
            <p:cNvSpPr>
              <a:spLocks noChangeArrowheads="1"/>
            </p:cNvSpPr>
            <p:nvPr/>
          </p:nvSpPr>
          <p:spPr bwMode="auto">
            <a:xfrm>
              <a:off x="160" y="2308"/>
              <a:ext cx="858" cy="288"/>
            </a:xfrm>
            <a:prstGeom prst="rect">
              <a:avLst/>
            </a:prstGeom>
            <a:solidFill>
              <a:srgbClr val="FEFFFE">
                <a:alpha val="49019"/>
              </a:srgbClr>
            </a:solidFill>
            <a:ln w="9525">
              <a:noFill/>
              <a:miter lim="800000"/>
              <a:headEnd/>
              <a:tailEnd/>
            </a:ln>
          </p:spPr>
          <p:txBody>
            <a:bodyPr wrap="none" anchor="ctr"/>
            <a:lstStyle/>
            <a:p>
              <a:pPr>
                <a:defRPr/>
              </a:pPr>
              <a:endParaRPr lang="en-US" dirty="0">
                <a:latin typeface="Calibri"/>
                <a:ea typeface="Calibri"/>
                <a:cs typeface="Calibri"/>
              </a:endParaRPr>
            </a:p>
          </p:txBody>
        </p:sp>
        <p:sp>
          <p:nvSpPr>
            <p:cNvPr id="9" name="Rectangle 9"/>
            <p:cNvSpPr>
              <a:spLocks noChangeArrowheads="1"/>
            </p:cNvSpPr>
            <p:nvPr/>
          </p:nvSpPr>
          <p:spPr bwMode="auto">
            <a:xfrm>
              <a:off x="160" y="2862"/>
              <a:ext cx="858" cy="289"/>
            </a:xfrm>
            <a:prstGeom prst="rect">
              <a:avLst/>
            </a:prstGeom>
            <a:solidFill>
              <a:srgbClr val="FEFFFE">
                <a:alpha val="49019"/>
              </a:srgbClr>
            </a:solidFill>
            <a:ln w="9525">
              <a:noFill/>
              <a:miter lim="800000"/>
              <a:headEnd/>
              <a:tailEnd/>
            </a:ln>
          </p:spPr>
          <p:txBody>
            <a:bodyPr wrap="none" anchor="ctr"/>
            <a:lstStyle/>
            <a:p>
              <a:pPr>
                <a:defRPr/>
              </a:pPr>
              <a:endParaRPr lang="en-US" dirty="0">
                <a:latin typeface="Calibri"/>
                <a:ea typeface="Calibri"/>
                <a:cs typeface="Calibri"/>
              </a:endParaRPr>
            </a:p>
          </p:txBody>
        </p:sp>
        <p:sp>
          <p:nvSpPr>
            <p:cNvPr id="10" name="Rectangle 10"/>
            <p:cNvSpPr>
              <a:spLocks noChangeArrowheads="1"/>
            </p:cNvSpPr>
            <p:nvPr/>
          </p:nvSpPr>
          <p:spPr bwMode="auto">
            <a:xfrm>
              <a:off x="160" y="3419"/>
              <a:ext cx="269" cy="288"/>
            </a:xfrm>
            <a:prstGeom prst="rect">
              <a:avLst/>
            </a:prstGeom>
            <a:solidFill>
              <a:srgbClr val="FEFFFE">
                <a:alpha val="49019"/>
              </a:srgbClr>
            </a:solidFill>
            <a:ln w="9525">
              <a:noFill/>
              <a:miter lim="800000"/>
              <a:headEnd/>
              <a:tailEnd/>
            </a:ln>
          </p:spPr>
          <p:txBody>
            <a:bodyPr wrap="none" anchor="ctr"/>
            <a:lstStyle/>
            <a:p>
              <a:pPr>
                <a:defRPr/>
              </a:pPr>
              <a:endParaRPr lang="en-US" dirty="0">
                <a:latin typeface="Calibri"/>
                <a:ea typeface="Calibri"/>
                <a:cs typeface="Calibri"/>
              </a:endParaRPr>
            </a:p>
          </p:txBody>
        </p:sp>
        <p:sp>
          <p:nvSpPr>
            <p:cNvPr id="11" name="Rectangle 11"/>
            <p:cNvSpPr>
              <a:spLocks noChangeArrowheads="1"/>
            </p:cNvSpPr>
            <p:nvPr/>
          </p:nvSpPr>
          <p:spPr bwMode="auto">
            <a:xfrm>
              <a:off x="4739" y="2308"/>
              <a:ext cx="858" cy="288"/>
            </a:xfrm>
            <a:prstGeom prst="rect">
              <a:avLst/>
            </a:prstGeom>
            <a:solidFill>
              <a:srgbClr val="FEFFFE">
                <a:alpha val="49019"/>
              </a:srgbClr>
            </a:solidFill>
            <a:ln w="9525">
              <a:noFill/>
              <a:miter lim="800000"/>
              <a:headEnd/>
              <a:tailEnd/>
            </a:ln>
          </p:spPr>
          <p:txBody>
            <a:bodyPr wrap="none" anchor="ctr"/>
            <a:lstStyle/>
            <a:p>
              <a:pPr>
                <a:defRPr/>
              </a:pPr>
              <a:endParaRPr lang="en-US" dirty="0">
                <a:latin typeface="Calibri"/>
                <a:ea typeface="Calibri"/>
                <a:cs typeface="Calibri"/>
              </a:endParaRPr>
            </a:p>
          </p:txBody>
        </p:sp>
        <p:sp>
          <p:nvSpPr>
            <p:cNvPr id="12" name="Rectangle 12"/>
            <p:cNvSpPr>
              <a:spLocks noChangeArrowheads="1"/>
            </p:cNvSpPr>
            <p:nvPr/>
          </p:nvSpPr>
          <p:spPr bwMode="auto">
            <a:xfrm>
              <a:off x="4739" y="2862"/>
              <a:ext cx="858" cy="289"/>
            </a:xfrm>
            <a:prstGeom prst="rect">
              <a:avLst/>
            </a:prstGeom>
            <a:solidFill>
              <a:srgbClr val="FEFFFE">
                <a:alpha val="49019"/>
              </a:srgbClr>
            </a:solidFill>
            <a:ln w="9525">
              <a:noFill/>
              <a:miter lim="800000"/>
              <a:headEnd/>
              <a:tailEnd/>
            </a:ln>
          </p:spPr>
          <p:txBody>
            <a:bodyPr wrap="none" anchor="ctr"/>
            <a:lstStyle/>
            <a:p>
              <a:pPr>
                <a:defRPr/>
              </a:pPr>
              <a:endParaRPr lang="en-US" dirty="0">
                <a:latin typeface="Calibri"/>
                <a:ea typeface="Calibri"/>
                <a:cs typeface="Calibri"/>
              </a:endParaRPr>
            </a:p>
          </p:txBody>
        </p:sp>
        <p:sp>
          <p:nvSpPr>
            <p:cNvPr id="13" name="Rectangle 13"/>
            <p:cNvSpPr>
              <a:spLocks noChangeArrowheads="1"/>
            </p:cNvSpPr>
            <p:nvPr/>
          </p:nvSpPr>
          <p:spPr bwMode="auto">
            <a:xfrm>
              <a:off x="5328" y="3419"/>
              <a:ext cx="269" cy="288"/>
            </a:xfrm>
            <a:prstGeom prst="rect">
              <a:avLst/>
            </a:prstGeom>
            <a:solidFill>
              <a:srgbClr val="FEFFFE">
                <a:alpha val="49019"/>
              </a:srgbClr>
            </a:solidFill>
            <a:ln w="9525">
              <a:noFill/>
              <a:miter lim="800000"/>
              <a:headEnd/>
              <a:tailEnd/>
            </a:ln>
          </p:spPr>
          <p:txBody>
            <a:bodyPr wrap="none" anchor="ctr"/>
            <a:lstStyle/>
            <a:p>
              <a:pPr>
                <a:defRPr/>
              </a:pPr>
              <a:endParaRPr lang="en-US" dirty="0">
                <a:latin typeface="Calibri"/>
                <a:ea typeface="Calibri"/>
                <a:cs typeface="Calibri"/>
              </a:endParaRPr>
            </a:p>
          </p:txBody>
        </p:sp>
        <p:sp>
          <p:nvSpPr>
            <p:cNvPr id="14" name="Freeform 14"/>
            <p:cNvSpPr>
              <a:spLocks/>
            </p:cNvSpPr>
            <p:nvPr/>
          </p:nvSpPr>
          <p:spPr bwMode="auto">
            <a:xfrm>
              <a:off x="1305" y="2308"/>
              <a:ext cx="2862" cy="288"/>
            </a:xfrm>
            <a:custGeom>
              <a:avLst/>
              <a:gdLst>
                <a:gd name="T0" fmla="*/ 0 w 2880"/>
                <a:gd name="T1" fmla="*/ 0 h 288"/>
                <a:gd name="T2" fmla="*/ 0 w 2880"/>
                <a:gd name="T3" fmla="*/ 288 h 288"/>
                <a:gd name="T4" fmla="*/ 2739 w 2880"/>
                <a:gd name="T5" fmla="*/ 288 h 288"/>
                <a:gd name="T6" fmla="*/ 2699 w 2880"/>
                <a:gd name="T7" fmla="*/ 256 h 288"/>
                <a:gd name="T8" fmla="*/ 2530 w 2880"/>
                <a:gd name="T9" fmla="*/ 134 h 288"/>
                <a:gd name="T10" fmla="*/ 2310 w 2880"/>
                <a:gd name="T11" fmla="*/ 46 h 288"/>
                <a:gd name="T12" fmla="*/ 2121 w 2880"/>
                <a:gd name="T13" fmla="*/ 10 h 288"/>
                <a:gd name="T14" fmla="*/ 2008 w 2880"/>
                <a:gd name="T15" fmla="*/ 0 h 288"/>
                <a:gd name="T16" fmla="*/ 0 w 2880"/>
                <a:gd name="T17" fmla="*/ 0 h 28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880" h="288">
                  <a:moveTo>
                    <a:pt x="0" y="0"/>
                  </a:moveTo>
                  <a:lnTo>
                    <a:pt x="0" y="288"/>
                  </a:lnTo>
                  <a:lnTo>
                    <a:pt x="2880" y="288"/>
                  </a:lnTo>
                  <a:lnTo>
                    <a:pt x="2838" y="256"/>
                  </a:lnTo>
                  <a:cubicBezTo>
                    <a:pt x="2838" y="256"/>
                    <a:pt x="2728" y="169"/>
                    <a:pt x="2660" y="134"/>
                  </a:cubicBezTo>
                  <a:cubicBezTo>
                    <a:pt x="2592" y="99"/>
                    <a:pt x="2502" y="67"/>
                    <a:pt x="2430" y="46"/>
                  </a:cubicBezTo>
                  <a:cubicBezTo>
                    <a:pt x="2358" y="25"/>
                    <a:pt x="2283" y="18"/>
                    <a:pt x="2230" y="10"/>
                  </a:cubicBezTo>
                  <a:lnTo>
                    <a:pt x="2112" y="0"/>
                  </a:lnTo>
                  <a:lnTo>
                    <a:pt x="0" y="0"/>
                  </a:lnTo>
                  <a:close/>
                </a:path>
              </a:pathLst>
            </a:custGeom>
            <a:solidFill>
              <a:srgbClr val="FEFFFE">
                <a:alpha val="49019"/>
              </a:srgbClr>
            </a:solidFill>
            <a:ln w="9525">
              <a:noFill/>
              <a:round/>
              <a:headEnd/>
              <a:tailEnd/>
            </a:ln>
          </p:spPr>
          <p:txBody>
            <a:bodyPr wrap="none" anchor="ctr"/>
            <a:lstStyle/>
            <a:p>
              <a:pPr>
                <a:defRPr/>
              </a:pPr>
              <a:endParaRPr lang="en-US" dirty="0">
                <a:latin typeface="Calibri"/>
                <a:ea typeface="Calibri"/>
                <a:cs typeface="Calibri"/>
              </a:endParaRPr>
            </a:p>
          </p:txBody>
        </p:sp>
        <p:sp>
          <p:nvSpPr>
            <p:cNvPr id="15" name="Freeform 15"/>
            <p:cNvSpPr>
              <a:spLocks/>
            </p:cNvSpPr>
            <p:nvPr/>
          </p:nvSpPr>
          <p:spPr bwMode="auto">
            <a:xfrm>
              <a:off x="1305" y="2862"/>
              <a:ext cx="3174" cy="291"/>
            </a:xfrm>
            <a:custGeom>
              <a:avLst/>
              <a:gdLst>
                <a:gd name="T0" fmla="*/ 0 w 3194"/>
                <a:gd name="T1" fmla="*/ 0 h 290"/>
                <a:gd name="T2" fmla="*/ 0 w 3194"/>
                <a:gd name="T3" fmla="*/ 296 h 290"/>
                <a:gd name="T4" fmla="*/ 3038 w 3194"/>
                <a:gd name="T5" fmla="*/ 298 h 290"/>
                <a:gd name="T6" fmla="*/ 3032 w 3194"/>
                <a:gd name="T7" fmla="*/ 264 h 290"/>
                <a:gd name="T8" fmla="*/ 3005 w 3194"/>
                <a:gd name="T9" fmla="*/ 154 h 290"/>
                <a:gd name="T10" fmla="*/ 2965 w 3194"/>
                <a:gd name="T11" fmla="*/ 34 h 290"/>
                <a:gd name="T12" fmla="*/ 2950 w 3194"/>
                <a:gd name="T13" fmla="*/ 2 h 290"/>
                <a:gd name="T14" fmla="*/ 0 w 3194"/>
                <a:gd name="T15" fmla="*/ 0 h 29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194" h="290">
                  <a:moveTo>
                    <a:pt x="0" y="0"/>
                  </a:moveTo>
                  <a:lnTo>
                    <a:pt x="0" y="288"/>
                  </a:lnTo>
                  <a:lnTo>
                    <a:pt x="3194" y="290"/>
                  </a:lnTo>
                  <a:lnTo>
                    <a:pt x="3188" y="256"/>
                  </a:lnTo>
                  <a:cubicBezTo>
                    <a:pt x="3182" y="232"/>
                    <a:pt x="3172" y="183"/>
                    <a:pt x="3160" y="146"/>
                  </a:cubicBezTo>
                  <a:cubicBezTo>
                    <a:pt x="3146" y="103"/>
                    <a:pt x="3128" y="58"/>
                    <a:pt x="3118" y="34"/>
                  </a:cubicBezTo>
                  <a:lnTo>
                    <a:pt x="3102" y="2"/>
                  </a:lnTo>
                  <a:lnTo>
                    <a:pt x="0" y="0"/>
                  </a:lnTo>
                  <a:close/>
                </a:path>
              </a:pathLst>
            </a:custGeom>
            <a:solidFill>
              <a:srgbClr val="FEFFFE">
                <a:alpha val="49019"/>
              </a:srgbClr>
            </a:solidFill>
            <a:ln w="9525">
              <a:noFill/>
              <a:round/>
              <a:headEnd/>
              <a:tailEnd/>
            </a:ln>
          </p:spPr>
          <p:txBody>
            <a:bodyPr wrap="none" anchor="ctr"/>
            <a:lstStyle/>
            <a:p>
              <a:pPr>
                <a:defRPr/>
              </a:pPr>
              <a:endParaRPr lang="en-US" dirty="0">
                <a:latin typeface="Calibri"/>
                <a:ea typeface="Calibri"/>
                <a:cs typeface="Calibri"/>
              </a:endParaRPr>
            </a:p>
          </p:txBody>
        </p:sp>
        <p:sp>
          <p:nvSpPr>
            <p:cNvPr id="16" name="Freeform 16"/>
            <p:cNvSpPr>
              <a:spLocks/>
            </p:cNvSpPr>
            <p:nvPr/>
          </p:nvSpPr>
          <p:spPr bwMode="auto">
            <a:xfrm>
              <a:off x="3595" y="3417"/>
              <a:ext cx="931" cy="290"/>
            </a:xfrm>
            <a:custGeom>
              <a:avLst/>
              <a:gdLst>
                <a:gd name="T0" fmla="*/ 0 w 3194"/>
                <a:gd name="T1" fmla="*/ 290 h 290"/>
                <a:gd name="T2" fmla="*/ 0 w 3194"/>
                <a:gd name="T3" fmla="*/ 2 h 290"/>
                <a:gd name="T4" fmla="*/ 0 w 3194"/>
                <a:gd name="T5" fmla="*/ 0 h 290"/>
                <a:gd name="T6" fmla="*/ 0 w 3194"/>
                <a:gd name="T7" fmla="*/ 156 h 290"/>
                <a:gd name="T8" fmla="*/ 0 w 3194"/>
                <a:gd name="T9" fmla="*/ 254 h 290"/>
                <a:gd name="T10" fmla="*/ 0 w 3194"/>
                <a:gd name="T11" fmla="*/ 290 h 290"/>
                <a:gd name="T12" fmla="*/ 0 w 3194"/>
                <a:gd name="T13" fmla="*/ 290 h 29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194" h="290">
                  <a:moveTo>
                    <a:pt x="0" y="290"/>
                  </a:moveTo>
                  <a:lnTo>
                    <a:pt x="0" y="2"/>
                  </a:lnTo>
                  <a:lnTo>
                    <a:pt x="3194" y="0"/>
                  </a:lnTo>
                  <a:lnTo>
                    <a:pt x="3176" y="156"/>
                  </a:lnTo>
                  <a:cubicBezTo>
                    <a:pt x="3169" y="198"/>
                    <a:pt x="3162" y="232"/>
                    <a:pt x="3150" y="254"/>
                  </a:cubicBezTo>
                  <a:lnTo>
                    <a:pt x="3140" y="290"/>
                  </a:lnTo>
                  <a:lnTo>
                    <a:pt x="0" y="290"/>
                  </a:lnTo>
                  <a:close/>
                </a:path>
              </a:pathLst>
            </a:custGeom>
            <a:solidFill>
              <a:srgbClr val="FEFFFE">
                <a:alpha val="49019"/>
              </a:srgbClr>
            </a:solidFill>
            <a:ln w="9525">
              <a:noFill/>
              <a:round/>
              <a:headEnd/>
              <a:tailEnd/>
            </a:ln>
          </p:spPr>
          <p:txBody>
            <a:bodyPr wrap="none" anchor="ctr"/>
            <a:lstStyle/>
            <a:p>
              <a:pPr>
                <a:defRPr/>
              </a:pPr>
              <a:endParaRPr lang="en-US" dirty="0">
                <a:latin typeface="Calibri"/>
                <a:ea typeface="Calibri"/>
                <a:cs typeface="Calibri"/>
              </a:endParaRPr>
            </a:p>
          </p:txBody>
        </p:sp>
        <p:sp>
          <p:nvSpPr>
            <p:cNvPr id="17" name="Rectangle 17"/>
            <p:cNvSpPr>
              <a:spLocks noChangeArrowheads="1"/>
            </p:cNvSpPr>
            <p:nvPr/>
          </p:nvSpPr>
          <p:spPr bwMode="auto">
            <a:xfrm>
              <a:off x="1877" y="3419"/>
              <a:ext cx="858" cy="288"/>
            </a:xfrm>
            <a:prstGeom prst="rect">
              <a:avLst/>
            </a:prstGeom>
            <a:solidFill>
              <a:srgbClr val="FEFFFE">
                <a:alpha val="49019"/>
              </a:srgbClr>
            </a:solidFill>
            <a:ln w="9525">
              <a:noFill/>
              <a:miter lim="800000"/>
              <a:headEnd/>
              <a:tailEnd/>
            </a:ln>
          </p:spPr>
          <p:txBody>
            <a:bodyPr wrap="none" anchor="ctr"/>
            <a:lstStyle/>
            <a:p>
              <a:pPr>
                <a:defRPr/>
              </a:pPr>
              <a:endParaRPr lang="en-US" dirty="0">
                <a:latin typeface="Calibri"/>
                <a:ea typeface="Calibri"/>
                <a:cs typeface="Calibri"/>
              </a:endParaRPr>
            </a:p>
          </p:txBody>
        </p:sp>
      </p:grpSp>
      <p:sp>
        <p:nvSpPr>
          <p:cNvPr id="18" name="Rectangle 6"/>
          <p:cNvSpPr>
            <a:spLocks noChangeArrowheads="1"/>
          </p:cNvSpPr>
          <p:nvPr userDrawn="1"/>
        </p:nvSpPr>
        <p:spPr bwMode="black">
          <a:xfrm>
            <a:off x="7589838" y="6632575"/>
            <a:ext cx="1371600" cy="184150"/>
          </a:xfrm>
          <a:prstGeom prst="rect">
            <a:avLst/>
          </a:prstGeom>
          <a:noFill/>
          <a:ln w="9525">
            <a:noFill/>
            <a:miter lim="800000"/>
            <a:headEnd/>
            <a:tailEnd/>
          </a:ln>
        </p:spPr>
        <p:txBody>
          <a:bodyPr lIns="92075" tIns="46038" rIns="92075" bIns="46038"/>
          <a:lstStyle/>
          <a:p>
            <a:pPr algn="r">
              <a:defRPr/>
            </a:pPr>
            <a:r>
              <a:rPr lang="en-US" sz="800">
                <a:solidFill>
                  <a:schemeClr val="tx1"/>
                </a:solidFill>
                <a:latin typeface="Calibri" pitchFamily="34" charset="0"/>
              </a:rPr>
              <a:t>© 2012 IBM Corporation</a:t>
            </a:r>
            <a:endParaRPr lang="en-US" sz="1800">
              <a:solidFill>
                <a:schemeClr val="tx1"/>
              </a:solidFill>
              <a:latin typeface="Calibri" pitchFamily="34" charset="0"/>
            </a:endParaRPr>
          </a:p>
        </p:txBody>
      </p:sp>
      <p:sp>
        <p:nvSpPr>
          <p:cNvPr id="148483" name="Rectangle 3"/>
          <p:cNvSpPr>
            <a:spLocks noGrp="1" noChangeArrowheads="1"/>
          </p:cNvSpPr>
          <p:nvPr>
            <p:ph type="ctrTitle"/>
          </p:nvPr>
        </p:nvSpPr>
        <p:spPr>
          <a:xfrm>
            <a:off x="139700" y="1417638"/>
            <a:ext cx="8729663" cy="2011362"/>
          </a:xfrm>
        </p:spPr>
        <p:txBody>
          <a:bodyPr anchor="b"/>
          <a:lstStyle>
            <a:lvl1pPr>
              <a:defRPr sz="3500">
                <a:solidFill>
                  <a:schemeClr val="tx1"/>
                </a:solidFill>
              </a:defRPr>
            </a:lvl1pPr>
          </a:lstStyle>
          <a:p>
            <a:pPr lvl="0"/>
            <a:r>
              <a:rPr lang="en-US" noProof="0" smtClean="0"/>
              <a:t>Click to edit Master title style</a:t>
            </a:r>
          </a:p>
        </p:txBody>
      </p:sp>
      <p:sp>
        <p:nvSpPr>
          <p:cNvPr id="148484" name="Rectangle 4"/>
          <p:cNvSpPr>
            <a:spLocks noGrp="1" noChangeArrowheads="1"/>
          </p:cNvSpPr>
          <p:nvPr>
            <p:ph type="subTitle" idx="1"/>
          </p:nvPr>
        </p:nvSpPr>
        <p:spPr>
          <a:xfrm>
            <a:off x="182563" y="528638"/>
            <a:ext cx="7769225" cy="530225"/>
          </a:xfrm>
        </p:spPr>
        <p:txBody>
          <a:bodyPr anchor="b"/>
          <a:lstStyle>
            <a:lvl1pPr marL="0" indent="0">
              <a:buFont typeface="Wingdings" pitchFamily="2" charset="2"/>
              <a:buNone/>
              <a:defRPr sz="1100"/>
            </a:lvl1pPr>
          </a:lstStyle>
          <a:p>
            <a:pPr lvl="0"/>
            <a:r>
              <a:rPr lang="en-US" noProof="0" smtClean="0"/>
              <a:t>Click to edit Master subtitle style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lvl4pPr>
              <a:defRPr>
                <a:latin typeface="Calibri"/>
              </a:defRPr>
            </a:lvl4pPr>
            <a:lvl5pPr>
              <a:defRPr>
                <a:latin typeface="Calibri"/>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Rectangle 5"/>
          <p:cNvSpPr>
            <a:spLocks noGrp="1" noChangeArrowheads="1"/>
          </p:cNvSpPr>
          <p:nvPr>
            <p:ph type="sldNum" sz="quarter" idx="10"/>
          </p:nvPr>
        </p:nvSpPr>
        <p:spPr/>
        <p:txBody>
          <a:bodyPr/>
          <a:lstStyle>
            <a:lvl1pPr>
              <a:defRPr/>
            </a:lvl1pPr>
          </a:lstStyle>
          <a:p>
            <a:pPr>
              <a:defRPr/>
            </a:pPr>
            <a:fld id="{1D8012CB-E8B5-4929-9445-C463F3A95044}" type="slidenum">
              <a:rPr lang="he-IL"/>
              <a:pPr>
                <a:defRPr/>
              </a:pPr>
              <a:t>‹#›</a:t>
            </a:fld>
            <a:endParaRPr lang="en-US"/>
          </a:p>
        </p:txBody>
      </p:sp>
      <p:sp>
        <p:nvSpPr>
          <p:cNvPr id="5" name="Rectangle 6"/>
          <p:cNvSpPr>
            <a:spLocks noGrp="1" noChangeArrowheads="1"/>
          </p:cNvSpPr>
          <p:nvPr>
            <p:ph type="ftr" sz="quarter" idx="11"/>
          </p:nvPr>
        </p:nvSpPr>
        <p:spPr/>
        <p:txBody>
          <a:bodyPr/>
          <a:lstStyle>
            <a:lvl1pPr>
              <a:defRPr/>
            </a:lvl1pPr>
          </a:lstStyle>
          <a:p>
            <a:pPr>
              <a:defRPr/>
            </a:pPr>
            <a:r>
              <a:rPr lang="en-US"/>
              <a:t>IBM &amp; Customer Confidential</a:t>
            </a:r>
          </a:p>
        </p:txBody>
      </p:sp>
      <p:sp>
        <p:nvSpPr>
          <p:cNvPr id="6" name="Rectangle 7"/>
          <p:cNvSpPr>
            <a:spLocks noGrp="1" noChangeArrowheads="1"/>
          </p:cNvSpPr>
          <p:nvPr>
            <p:ph type="dt" sz="half" idx="12"/>
          </p:nvPr>
        </p:nvSpPr>
        <p:spPr/>
        <p:txBody>
          <a:bodyPr/>
          <a:lstStyle>
            <a:lvl1pPr>
              <a:defRPr/>
            </a:lvl1pPr>
          </a:lstStyle>
          <a:p>
            <a:pPr>
              <a:defRPr/>
            </a:pPr>
            <a:fld id="{EA28AED4-3D22-455B-B57B-5F8BBF0CB724}" type="datetime1">
              <a:rPr lang="en-US"/>
              <a:pPr>
                <a:defRPr/>
              </a:pPr>
              <a:t>16/01/2016</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97663" y="593725"/>
            <a:ext cx="2171700" cy="57610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82563" y="593725"/>
            <a:ext cx="6362700" cy="5761038"/>
          </a:xfrm>
        </p:spPr>
        <p:txBody>
          <a:bodyPr vert="eaVert"/>
          <a:lstStyle>
            <a:lvl4pPr>
              <a:defRPr>
                <a:latin typeface="Calibri"/>
              </a:defRPr>
            </a:lvl4pPr>
            <a:lvl5pPr>
              <a:defRPr>
                <a:latin typeface="Calibri"/>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Rectangle 5"/>
          <p:cNvSpPr>
            <a:spLocks noGrp="1" noChangeArrowheads="1"/>
          </p:cNvSpPr>
          <p:nvPr>
            <p:ph type="sldNum" sz="quarter" idx="10"/>
          </p:nvPr>
        </p:nvSpPr>
        <p:spPr/>
        <p:txBody>
          <a:bodyPr/>
          <a:lstStyle>
            <a:lvl1pPr>
              <a:defRPr/>
            </a:lvl1pPr>
          </a:lstStyle>
          <a:p>
            <a:pPr>
              <a:defRPr/>
            </a:pPr>
            <a:fld id="{FF63E1D2-B081-4611-93DE-D205FD89EA31}" type="slidenum">
              <a:rPr lang="he-IL"/>
              <a:pPr>
                <a:defRPr/>
              </a:pPr>
              <a:t>‹#›</a:t>
            </a:fld>
            <a:endParaRPr lang="en-US"/>
          </a:p>
        </p:txBody>
      </p:sp>
      <p:sp>
        <p:nvSpPr>
          <p:cNvPr id="5" name="Rectangle 6"/>
          <p:cNvSpPr>
            <a:spLocks noGrp="1" noChangeArrowheads="1"/>
          </p:cNvSpPr>
          <p:nvPr>
            <p:ph type="ftr" sz="quarter" idx="11"/>
          </p:nvPr>
        </p:nvSpPr>
        <p:spPr/>
        <p:txBody>
          <a:bodyPr/>
          <a:lstStyle>
            <a:lvl1pPr>
              <a:defRPr/>
            </a:lvl1pPr>
          </a:lstStyle>
          <a:p>
            <a:pPr>
              <a:defRPr/>
            </a:pPr>
            <a:r>
              <a:rPr lang="en-US"/>
              <a:t>IBM &amp; Customer Confidential</a:t>
            </a:r>
          </a:p>
        </p:txBody>
      </p:sp>
      <p:sp>
        <p:nvSpPr>
          <p:cNvPr id="6" name="Rectangle 7"/>
          <p:cNvSpPr>
            <a:spLocks noGrp="1" noChangeArrowheads="1"/>
          </p:cNvSpPr>
          <p:nvPr>
            <p:ph type="dt" sz="half" idx="12"/>
          </p:nvPr>
        </p:nvSpPr>
        <p:spPr/>
        <p:txBody>
          <a:bodyPr/>
          <a:lstStyle>
            <a:lvl1pPr>
              <a:defRPr/>
            </a:lvl1pPr>
          </a:lstStyle>
          <a:p>
            <a:pPr>
              <a:defRPr/>
            </a:pPr>
            <a:fld id="{89FF55F1-737A-495E-959C-BD43485CA500}" type="datetime1">
              <a:rPr lang="en-US"/>
              <a:pPr>
                <a:defRPr/>
              </a:pPr>
              <a:t>16/01/2016</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objAndTwoObj">
  <p:cSld name="Title, Content, and 2 Content">
    <p:spTree>
      <p:nvGrpSpPr>
        <p:cNvPr id="1" name=""/>
        <p:cNvGrpSpPr/>
        <p:nvPr/>
      </p:nvGrpSpPr>
      <p:grpSpPr>
        <a:xfrm>
          <a:off x="0" y="0"/>
          <a:ext cx="0" cy="0"/>
          <a:chOff x="0" y="0"/>
          <a:chExt cx="0" cy="0"/>
        </a:xfrm>
      </p:grpSpPr>
      <p:pic>
        <p:nvPicPr>
          <p:cNvPr id="6" name="Picture 2" descr="big-data-ppt-pg3"/>
          <p:cNvPicPr>
            <a:picLocks noChangeAspect="1" noChangeArrowheads="1"/>
          </p:cNvPicPr>
          <p:nvPr/>
        </p:nvPicPr>
        <p:blipFill>
          <a:blip r:embed="rId2"/>
          <a:srcRect/>
          <a:stretch>
            <a:fillRect/>
          </a:stretch>
        </p:blipFill>
        <p:spPr bwMode="auto">
          <a:xfrm>
            <a:off x="0" y="6348413"/>
            <a:ext cx="4408488" cy="509587"/>
          </a:xfrm>
          <a:prstGeom prst="rect">
            <a:avLst/>
          </a:prstGeom>
          <a:noFill/>
          <a:ln w="9525">
            <a:noFill/>
            <a:miter lim="800000"/>
            <a:headEnd/>
            <a:tailEnd/>
          </a:ln>
        </p:spPr>
      </p:pic>
      <p:sp>
        <p:nvSpPr>
          <p:cNvPr id="7" name="Line 4"/>
          <p:cNvSpPr>
            <a:spLocks noChangeShapeType="1"/>
          </p:cNvSpPr>
          <p:nvPr/>
        </p:nvSpPr>
        <p:spPr bwMode="auto">
          <a:xfrm flipV="1">
            <a:off x="274638" y="549275"/>
            <a:ext cx="8594725" cy="0"/>
          </a:xfrm>
          <a:prstGeom prst="line">
            <a:avLst/>
          </a:prstGeom>
          <a:noFill/>
          <a:ln w="9525">
            <a:solidFill>
              <a:schemeClr val="tx1"/>
            </a:solidFill>
            <a:round/>
            <a:headEnd/>
            <a:tailEnd/>
          </a:ln>
        </p:spPr>
        <p:txBody>
          <a:bodyPr/>
          <a:lstStyle/>
          <a:p>
            <a:pPr>
              <a:defRPr/>
            </a:pPr>
            <a:endParaRPr lang="en-US" dirty="0">
              <a:latin typeface="Calibri"/>
              <a:ea typeface="Calibri"/>
              <a:cs typeface="Calibri"/>
            </a:endParaRPr>
          </a:p>
        </p:txBody>
      </p:sp>
      <p:pic>
        <p:nvPicPr>
          <p:cNvPr id="8" name="Picture 8" descr="R120_G137_B251-200"/>
          <p:cNvPicPr>
            <a:picLocks noChangeAspect="1" noChangeArrowheads="1"/>
          </p:cNvPicPr>
          <p:nvPr/>
        </p:nvPicPr>
        <p:blipFill>
          <a:blip r:embed="rId3"/>
          <a:srcRect/>
          <a:stretch>
            <a:fillRect/>
          </a:stretch>
        </p:blipFill>
        <p:spPr bwMode="auto">
          <a:xfrm>
            <a:off x="8280400" y="227013"/>
            <a:ext cx="588963" cy="236537"/>
          </a:xfrm>
          <a:prstGeom prst="rect">
            <a:avLst/>
          </a:prstGeom>
          <a:noFill/>
          <a:ln w="9525">
            <a:noFill/>
            <a:miter lim="800000"/>
            <a:headEnd/>
            <a:tailEnd/>
          </a:ln>
        </p:spPr>
      </p:pic>
      <p:sp>
        <p:nvSpPr>
          <p:cNvPr id="9" name="Text Box 46"/>
          <p:cNvSpPr txBox="1">
            <a:spLocks noChangeArrowheads="1"/>
          </p:cNvSpPr>
          <p:nvPr/>
        </p:nvSpPr>
        <p:spPr bwMode="auto">
          <a:xfrm>
            <a:off x="184150" y="136525"/>
            <a:ext cx="6435725" cy="366713"/>
          </a:xfrm>
          <a:prstGeom prst="rect">
            <a:avLst/>
          </a:prstGeom>
          <a:noFill/>
          <a:ln>
            <a:noFill/>
          </a:ln>
          <a:extLst/>
        </p:spPr>
        <p:txBody>
          <a:bodyPr tIns="0" bIns="0" anchor="b"/>
          <a:lstStyle>
            <a:lvl1pPr eaLnBrk="0" hangingPunct="0">
              <a:defRPr sz="2200">
                <a:solidFill>
                  <a:schemeClr val="hlink"/>
                </a:solidFill>
                <a:latin typeface="Arial" charset="0"/>
                <a:cs typeface="Arial" charset="0"/>
              </a:defRPr>
            </a:lvl1pPr>
            <a:lvl2pPr marL="37931725" indent="-37474525" eaLnBrk="0" hangingPunct="0">
              <a:defRPr sz="2200">
                <a:solidFill>
                  <a:schemeClr val="hlink"/>
                </a:solidFill>
                <a:latin typeface="Arial" charset="0"/>
                <a:cs typeface="Arial" charset="0"/>
              </a:defRPr>
            </a:lvl2pPr>
            <a:lvl3pPr eaLnBrk="0" hangingPunct="0">
              <a:defRPr sz="2200">
                <a:solidFill>
                  <a:schemeClr val="hlink"/>
                </a:solidFill>
                <a:latin typeface="Arial" charset="0"/>
                <a:cs typeface="Arial" charset="0"/>
              </a:defRPr>
            </a:lvl3pPr>
            <a:lvl4pPr eaLnBrk="0" hangingPunct="0">
              <a:defRPr sz="2200">
                <a:solidFill>
                  <a:schemeClr val="hlink"/>
                </a:solidFill>
                <a:latin typeface="Arial" charset="0"/>
                <a:cs typeface="Arial" charset="0"/>
              </a:defRPr>
            </a:lvl4pPr>
            <a:lvl5pPr eaLnBrk="0" hangingPunct="0">
              <a:defRPr sz="2200">
                <a:solidFill>
                  <a:schemeClr val="hlink"/>
                </a:solidFill>
                <a:latin typeface="Arial" charset="0"/>
                <a:cs typeface="Arial" charset="0"/>
              </a:defRPr>
            </a:lvl5pPr>
            <a:lvl6pPr marL="457200" eaLnBrk="0" fontAlgn="base" hangingPunct="0">
              <a:spcBef>
                <a:spcPct val="0"/>
              </a:spcBef>
              <a:spcAft>
                <a:spcPct val="0"/>
              </a:spcAft>
              <a:defRPr sz="2200">
                <a:solidFill>
                  <a:schemeClr val="hlink"/>
                </a:solidFill>
                <a:latin typeface="Arial" charset="0"/>
                <a:cs typeface="Arial" charset="0"/>
              </a:defRPr>
            </a:lvl6pPr>
            <a:lvl7pPr marL="914400" eaLnBrk="0" fontAlgn="base" hangingPunct="0">
              <a:spcBef>
                <a:spcPct val="0"/>
              </a:spcBef>
              <a:spcAft>
                <a:spcPct val="0"/>
              </a:spcAft>
              <a:defRPr sz="2200">
                <a:solidFill>
                  <a:schemeClr val="hlink"/>
                </a:solidFill>
                <a:latin typeface="Arial" charset="0"/>
                <a:cs typeface="Arial" charset="0"/>
              </a:defRPr>
            </a:lvl7pPr>
            <a:lvl8pPr marL="1371600" eaLnBrk="0" fontAlgn="base" hangingPunct="0">
              <a:spcBef>
                <a:spcPct val="0"/>
              </a:spcBef>
              <a:spcAft>
                <a:spcPct val="0"/>
              </a:spcAft>
              <a:defRPr sz="2200">
                <a:solidFill>
                  <a:schemeClr val="hlink"/>
                </a:solidFill>
                <a:latin typeface="Arial" charset="0"/>
                <a:cs typeface="Arial" charset="0"/>
              </a:defRPr>
            </a:lvl8pPr>
            <a:lvl9pPr marL="1828800" eaLnBrk="0" fontAlgn="base" hangingPunct="0">
              <a:spcBef>
                <a:spcPct val="0"/>
              </a:spcBef>
              <a:spcAft>
                <a:spcPct val="0"/>
              </a:spcAft>
              <a:defRPr sz="2200">
                <a:solidFill>
                  <a:schemeClr val="hlink"/>
                </a:solidFill>
                <a:latin typeface="Arial" charset="0"/>
                <a:cs typeface="Arial" charset="0"/>
              </a:defRPr>
            </a:lvl9pPr>
          </a:lstStyle>
          <a:p>
            <a:pPr eaLnBrk="1" hangingPunct="1">
              <a:spcAft>
                <a:spcPts val="900"/>
              </a:spcAft>
              <a:defRPr/>
            </a:pPr>
            <a:endParaRPr lang="en-US" sz="1000">
              <a:solidFill>
                <a:schemeClr val="tx1"/>
              </a:solidFill>
              <a:latin typeface="Calibri" pitchFamily="34" charset="0"/>
            </a:endParaRPr>
          </a:p>
        </p:txBody>
      </p:sp>
      <p:sp>
        <p:nvSpPr>
          <p:cNvPr id="2" name="Title 1"/>
          <p:cNvSpPr>
            <a:spLocks noGrp="1"/>
          </p:cNvSpPr>
          <p:nvPr>
            <p:ph type="title"/>
          </p:nvPr>
        </p:nvSpPr>
        <p:spPr>
          <a:xfrm>
            <a:off x="153988" y="871538"/>
            <a:ext cx="8245475" cy="498475"/>
          </a:xfrm>
        </p:spPr>
        <p:txBody>
          <a:bodyPr/>
          <a:lstStyle/>
          <a:p>
            <a:r>
              <a:rPr lang="x-none" smtClean="0"/>
              <a:t>Click to edit Master title style</a:t>
            </a:r>
            <a:endParaRPr lang="en-US"/>
          </a:p>
        </p:txBody>
      </p:sp>
      <p:sp>
        <p:nvSpPr>
          <p:cNvPr id="3" name="Content Placeholder 2"/>
          <p:cNvSpPr>
            <a:spLocks noGrp="1"/>
          </p:cNvSpPr>
          <p:nvPr>
            <p:ph sz="half" idx="1"/>
          </p:nvPr>
        </p:nvSpPr>
        <p:spPr>
          <a:xfrm>
            <a:off x="685800" y="1776413"/>
            <a:ext cx="3811588" cy="3902075"/>
          </a:xfrm>
        </p:spPr>
        <p:txBody>
          <a:bodyPr/>
          <a:lstStyle>
            <a:lvl4pPr>
              <a:defRPr>
                <a:latin typeface="Calibri"/>
              </a:defRPr>
            </a:lvl4pPr>
            <a:lvl5pPr>
              <a:defRPr>
                <a:latin typeface="Calibri"/>
              </a:defRPr>
            </a:lvl5pPr>
          </a:lstStyle>
          <a:p>
            <a:pPr lvl="0"/>
            <a:r>
              <a:rPr lang="x-none" dirty="0" smtClean="0"/>
              <a:t>Click to edit Master text styles</a:t>
            </a:r>
          </a:p>
          <a:p>
            <a:pPr lvl="1"/>
            <a:r>
              <a:rPr lang="x-none" dirty="0" smtClean="0"/>
              <a:t>Second level</a:t>
            </a:r>
          </a:p>
          <a:p>
            <a:pPr lvl="2"/>
            <a:r>
              <a:rPr lang="x-none" dirty="0" smtClean="0"/>
              <a:t>Third level</a:t>
            </a:r>
          </a:p>
          <a:p>
            <a:pPr lvl="3"/>
            <a:r>
              <a:rPr lang="x-none" dirty="0" smtClean="0"/>
              <a:t>Fourth level</a:t>
            </a:r>
          </a:p>
          <a:p>
            <a:pPr lvl="4"/>
            <a:r>
              <a:rPr lang="x-none" dirty="0" smtClean="0"/>
              <a:t>Fifth level</a:t>
            </a:r>
            <a:endParaRPr lang="en-US" dirty="0"/>
          </a:p>
        </p:txBody>
      </p:sp>
      <p:sp>
        <p:nvSpPr>
          <p:cNvPr id="4" name="Content Placeholder 3"/>
          <p:cNvSpPr>
            <a:spLocks noGrp="1"/>
          </p:cNvSpPr>
          <p:nvPr>
            <p:ph sz="quarter" idx="2"/>
          </p:nvPr>
        </p:nvSpPr>
        <p:spPr>
          <a:xfrm>
            <a:off x="4649788" y="1776413"/>
            <a:ext cx="3811587" cy="1874837"/>
          </a:xfrm>
        </p:spPr>
        <p:txBody>
          <a:bodyPr/>
          <a:lstStyle>
            <a:lvl4pPr>
              <a:defRPr>
                <a:latin typeface="Calibri"/>
              </a:defRPr>
            </a:lvl4pPr>
            <a:lvl5pPr>
              <a:defRPr>
                <a:latin typeface="Calibri"/>
              </a:defRPr>
            </a:lvl5pPr>
          </a:lstStyle>
          <a:p>
            <a:pPr lvl="0"/>
            <a:r>
              <a:rPr lang="x-none" dirty="0" smtClean="0"/>
              <a:t>Click to edit Master text styles</a:t>
            </a:r>
          </a:p>
          <a:p>
            <a:pPr lvl="1"/>
            <a:r>
              <a:rPr lang="x-none" dirty="0" smtClean="0"/>
              <a:t>Second level</a:t>
            </a:r>
          </a:p>
          <a:p>
            <a:pPr lvl="2"/>
            <a:r>
              <a:rPr lang="x-none" dirty="0" smtClean="0"/>
              <a:t>Third level</a:t>
            </a:r>
          </a:p>
          <a:p>
            <a:pPr lvl="3"/>
            <a:r>
              <a:rPr lang="x-none" dirty="0" smtClean="0"/>
              <a:t>Fourth level</a:t>
            </a:r>
          </a:p>
          <a:p>
            <a:pPr lvl="4"/>
            <a:r>
              <a:rPr lang="x-none" dirty="0" smtClean="0"/>
              <a:t>Fifth level</a:t>
            </a:r>
            <a:endParaRPr lang="en-US" dirty="0"/>
          </a:p>
        </p:txBody>
      </p:sp>
      <p:sp>
        <p:nvSpPr>
          <p:cNvPr id="5" name="Content Placeholder 4"/>
          <p:cNvSpPr>
            <a:spLocks noGrp="1"/>
          </p:cNvSpPr>
          <p:nvPr>
            <p:ph sz="quarter" idx="3"/>
          </p:nvPr>
        </p:nvSpPr>
        <p:spPr>
          <a:xfrm>
            <a:off x="4649788" y="3803650"/>
            <a:ext cx="3811587" cy="1874838"/>
          </a:xfrm>
        </p:spPr>
        <p:txBody>
          <a:bodyPr/>
          <a:lstStyle>
            <a:lvl4pPr>
              <a:defRPr>
                <a:latin typeface="Calibri"/>
              </a:defRPr>
            </a:lvl4pPr>
            <a:lvl5pPr>
              <a:defRPr>
                <a:latin typeface="Calibri"/>
              </a:defRPr>
            </a:lvl5pPr>
          </a:lstStyle>
          <a:p>
            <a:pPr lvl="0"/>
            <a:r>
              <a:rPr lang="x-none" dirty="0" smtClean="0"/>
              <a:t>Click to edit Master text styles</a:t>
            </a:r>
          </a:p>
          <a:p>
            <a:pPr lvl="1"/>
            <a:r>
              <a:rPr lang="x-none" dirty="0" smtClean="0"/>
              <a:t>Second level</a:t>
            </a:r>
          </a:p>
          <a:p>
            <a:pPr lvl="2"/>
            <a:r>
              <a:rPr lang="x-none" dirty="0" smtClean="0"/>
              <a:t>Third level</a:t>
            </a:r>
          </a:p>
          <a:p>
            <a:pPr lvl="3"/>
            <a:r>
              <a:rPr lang="x-none" dirty="0" smtClean="0"/>
              <a:t>Fourth level</a:t>
            </a:r>
          </a:p>
          <a:p>
            <a:pPr lvl="4"/>
            <a:r>
              <a:rPr lang="x-none" dirty="0" smtClean="0"/>
              <a:t>Fifth level</a:t>
            </a:r>
            <a:endParaRPr lang="en-US" dirty="0"/>
          </a:p>
        </p:txBody>
      </p:sp>
      <p:sp>
        <p:nvSpPr>
          <p:cNvPr id="10" name="Date Placeholder 3"/>
          <p:cNvSpPr>
            <a:spLocks noGrp="1"/>
          </p:cNvSpPr>
          <p:nvPr>
            <p:ph type="dt" sz="half" idx="10"/>
          </p:nvPr>
        </p:nvSpPr>
        <p:spPr/>
        <p:txBody>
          <a:bodyPr/>
          <a:lstStyle>
            <a:lvl1pPr>
              <a:buClr>
                <a:srgbClr val="FF6600"/>
              </a:buClr>
              <a:buFont typeface="Wingdings" pitchFamily="2" charset="2"/>
              <a:buNone/>
              <a:defRPr i="1"/>
            </a:lvl1pPr>
          </a:lstStyle>
          <a:p>
            <a:pPr>
              <a:defRPr/>
            </a:pPr>
            <a:fld id="{98BE4039-6031-44A9-9BD0-7D820F5DCCD2}" type="datetime1">
              <a:rPr lang="en-US"/>
              <a:pPr>
                <a:defRPr/>
              </a:pPr>
              <a:t>16/01/2016</a:t>
            </a:fld>
            <a:endParaRPr lang="en-US"/>
          </a:p>
        </p:txBody>
      </p:sp>
      <p:sp>
        <p:nvSpPr>
          <p:cNvPr id="11" name="Footer Placeholder 4"/>
          <p:cNvSpPr>
            <a:spLocks noGrp="1"/>
          </p:cNvSpPr>
          <p:nvPr>
            <p:ph type="ftr" sz="quarter" idx="11"/>
          </p:nvPr>
        </p:nvSpPr>
        <p:spPr/>
        <p:txBody>
          <a:bodyPr rtlCol="0"/>
          <a:lstStyle>
            <a:lvl1pPr>
              <a:buClr>
                <a:srgbClr val="FF6600"/>
              </a:buClr>
              <a:buFont typeface="Wingdings" charset="2"/>
              <a:buNone/>
              <a:defRPr i="1">
                <a:solidFill>
                  <a:prstClr val="white">
                    <a:lumMod val="65000"/>
                  </a:prstClr>
                </a:solidFill>
                <a:latin typeface="Calibri"/>
                <a:ea typeface="Calibri"/>
                <a:cs typeface="Calibri"/>
              </a:defRPr>
            </a:lvl1pPr>
          </a:lstStyle>
          <a:p>
            <a:pPr>
              <a:defRPr/>
            </a:pPr>
            <a:endParaRPr lang="en-US"/>
          </a:p>
        </p:txBody>
      </p:sp>
      <p:sp>
        <p:nvSpPr>
          <p:cNvPr id="12" name="Slide Number Placeholder 5"/>
          <p:cNvSpPr>
            <a:spLocks noGrp="1"/>
          </p:cNvSpPr>
          <p:nvPr>
            <p:ph type="sldNum" sz="quarter" idx="12"/>
          </p:nvPr>
        </p:nvSpPr>
        <p:spPr/>
        <p:txBody>
          <a:bodyPr/>
          <a:lstStyle>
            <a:lvl1pPr>
              <a:buClr>
                <a:srgbClr val="FF6600"/>
              </a:buClr>
              <a:buFont typeface="Wingdings" pitchFamily="2" charset="2"/>
              <a:buNone/>
              <a:defRPr i="1"/>
            </a:lvl1pPr>
          </a:lstStyle>
          <a:p>
            <a:pPr>
              <a:defRPr/>
            </a:pPr>
            <a:fld id="{8658917F-9E5F-4327-87C4-6048943068B8}" type="slidenum">
              <a:rPr lang="he-IL"/>
              <a:pPr>
                <a:defRPr/>
              </a:pPr>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2" descr="big-data-ppt2"/>
          <p:cNvPicPr>
            <a:picLocks noChangeAspect="1" noChangeArrowheads="1"/>
          </p:cNvPicPr>
          <p:nvPr userDrawn="1"/>
        </p:nvPicPr>
        <p:blipFill>
          <a:blip r:embed="rId2"/>
          <a:srcRect/>
          <a:stretch>
            <a:fillRect/>
          </a:stretch>
        </p:blipFill>
        <p:spPr bwMode="auto">
          <a:xfrm>
            <a:off x="288925" y="3671888"/>
            <a:ext cx="8570913" cy="2217737"/>
          </a:xfrm>
          <a:prstGeom prst="rect">
            <a:avLst/>
          </a:prstGeom>
          <a:noFill/>
          <a:ln w="9525">
            <a:noFill/>
            <a:miter lim="800000"/>
            <a:headEnd/>
            <a:tailEnd/>
          </a:ln>
        </p:spPr>
      </p:pic>
      <p:sp>
        <p:nvSpPr>
          <p:cNvPr id="5" name="Line 5"/>
          <p:cNvSpPr>
            <a:spLocks noChangeShapeType="1"/>
          </p:cNvSpPr>
          <p:nvPr/>
        </p:nvSpPr>
        <p:spPr bwMode="auto">
          <a:xfrm flipV="1">
            <a:off x="274638" y="1050925"/>
            <a:ext cx="8594725" cy="0"/>
          </a:xfrm>
          <a:prstGeom prst="line">
            <a:avLst/>
          </a:prstGeom>
          <a:noFill/>
          <a:ln w="9525">
            <a:solidFill>
              <a:schemeClr val="tx1"/>
            </a:solidFill>
            <a:round/>
            <a:headEnd/>
            <a:tailEnd/>
          </a:ln>
        </p:spPr>
        <p:txBody>
          <a:bodyPr/>
          <a:lstStyle/>
          <a:p>
            <a:pPr>
              <a:defRPr/>
            </a:pPr>
            <a:endParaRPr lang="en-US" dirty="0">
              <a:latin typeface="Calibri"/>
              <a:ea typeface="Calibri"/>
              <a:cs typeface="Calibri"/>
            </a:endParaRPr>
          </a:p>
        </p:txBody>
      </p:sp>
      <p:pic>
        <p:nvPicPr>
          <p:cNvPr id="6" name="Picture 6" descr="R120_G137_B251-200"/>
          <p:cNvPicPr>
            <a:picLocks noChangeAspect="1" noChangeArrowheads="1"/>
          </p:cNvPicPr>
          <p:nvPr/>
        </p:nvPicPr>
        <p:blipFill>
          <a:blip r:embed="rId3"/>
          <a:srcRect/>
          <a:stretch>
            <a:fillRect/>
          </a:stretch>
        </p:blipFill>
        <p:spPr bwMode="auto">
          <a:xfrm>
            <a:off x="8280400" y="684213"/>
            <a:ext cx="588963" cy="236537"/>
          </a:xfrm>
          <a:prstGeom prst="rect">
            <a:avLst/>
          </a:prstGeom>
          <a:noFill/>
          <a:ln w="9525">
            <a:noFill/>
            <a:miter lim="800000"/>
            <a:headEnd/>
            <a:tailEnd/>
          </a:ln>
        </p:spPr>
      </p:pic>
      <p:grpSp>
        <p:nvGrpSpPr>
          <p:cNvPr id="7" name="Group 7"/>
          <p:cNvGrpSpPr>
            <a:grpSpLocks/>
          </p:cNvGrpSpPr>
          <p:nvPr/>
        </p:nvGrpSpPr>
        <p:grpSpPr bwMode="auto">
          <a:xfrm>
            <a:off x="274638" y="3665538"/>
            <a:ext cx="8594725" cy="2233612"/>
            <a:chOff x="160" y="2308"/>
            <a:chExt cx="5437" cy="1399"/>
          </a:xfrm>
        </p:grpSpPr>
        <p:sp>
          <p:nvSpPr>
            <p:cNvPr id="8" name="Rectangle 8"/>
            <p:cNvSpPr>
              <a:spLocks noChangeArrowheads="1"/>
            </p:cNvSpPr>
            <p:nvPr/>
          </p:nvSpPr>
          <p:spPr bwMode="auto">
            <a:xfrm>
              <a:off x="160" y="2308"/>
              <a:ext cx="858" cy="288"/>
            </a:xfrm>
            <a:prstGeom prst="rect">
              <a:avLst/>
            </a:prstGeom>
            <a:solidFill>
              <a:srgbClr val="FEFFFE">
                <a:alpha val="49019"/>
              </a:srgbClr>
            </a:solidFill>
            <a:ln w="9525">
              <a:noFill/>
              <a:miter lim="800000"/>
              <a:headEnd/>
              <a:tailEnd/>
            </a:ln>
          </p:spPr>
          <p:txBody>
            <a:bodyPr wrap="none" anchor="ctr"/>
            <a:lstStyle/>
            <a:p>
              <a:pPr>
                <a:defRPr/>
              </a:pPr>
              <a:endParaRPr lang="en-US" dirty="0">
                <a:latin typeface="Calibri"/>
                <a:ea typeface="Calibri"/>
                <a:cs typeface="Calibri"/>
              </a:endParaRPr>
            </a:p>
          </p:txBody>
        </p:sp>
        <p:sp>
          <p:nvSpPr>
            <p:cNvPr id="9" name="Rectangle 9"/>
            <p:cNvSpPr>
              <a:spLocks noChangeArrowheads="1"/>
            </p:cNvSpPr>
            <p:nvPr/>
          </p:nvSpPr>
          <p:spPr bwMode="auto">
            <a:xfrm>
              <a:off x="160" y="2862"/>
              <a:ext cx="858" cy="289"/>
            </a:xfrm>
            <a:prstGeom prst="rect">
              <a:avLst/>
            </a:prstGeom>
            <a:solidFill>
              <a:srgbClr val="FEFFFE">
                <a:alpha val="49019"/>
              </a:srgbClr>
            </a:solidFill>
            <a:ln w="9525">
              <a:noFill/>
              <a:miter lim="800000"/>
              <a:headEnd/>
              <a:tailEnd/>
            </a:ln>
          </p:spPr>
          <p:txBody>
            <a:bodyPr wrap="none" anchor="ctr"/>
            <a:lstStyle/>
            <a:p>
              <a:pPr>
                <a:defRPr/>
              </a:pPr>
              <a:endParaRPr lang="en-US" dirty="0">
                <a:latin typeface="Calibri"/>
                <a:ea typeface="Calibri"/>
                <a:cs typeface="Calibri"/>
              </a:endParaRPr>
            </a:p>
          </p:txBody>
        </p:sp>
        <p:sp>
          <p:nvSpPr>
            <p:cNvPr id="10" name="Rectangle 10"/>
            <p:cNvSpPr>
              <a:spLocks noChangeArrowheads="1"/>
            </p:cNvSpPr>
            <p:nvPr/>
          </p:nvSpPr>
          <p:spPr bwMode="auto">
            <a:xfrm>
              <a:off x="160" y="3419"/>
              <a:ext cx="269" cy="288"/>
            </a:xfrm>
            <a:prstGeom prst="rect">
              <a:avLst/>
            </a:prstGeom>
            <a:solidFill>
              <a:srgbClr val="FEFFFE">
                <a:alpha val="49019"/>
              </a:srgbClr>
            </a:solidFill>
            <a:ln w="9525">
              <a:noFill/>
              <a:miter lim="800000"/>
              <a:headEnd/>
              <a:tailEnd/>
            </a:ln>
          </p:spPr>
          <p:txBody>
            <a:bodyPr wrap="none" anchor="ctr"/>
            <a:lstStyle/>
            <a:p>
              <a:pPr>
                <a:defRPr/>
              </a:pPr>
              <a:endParaRPr lang="en-US" dirty="0">
                <a:latin typeface="Calibri"/>
                <a:ea typeface="Calibri"/>
                <a:cs typeface="Calibri"/>
              </a:endParaRPr>
            </a:p>
          </p:txBody>
        </p:sp>
        <p:sp>
          <p:nvSpPr>
            <p:cNvPr id="11" name="Rectangle 11"/>
            <p:cNvSpPr>
              <a:spLocks noChangeArrowheads="1"/>
            </p:cNvSpPr>
            <p:nvPr/>
          </p:nvSpPr>
          <p:spPr bwMode="auto">
            <a:xfrm>
              <a:off x="4739" y="2308"/>
              <a:ext cx="858" cy="288"/>
            </a:xfrm>
            <a:prstGeom prst="rect">
              <a:avLst/>
            </a:prstGeom>
            <a:solidFill>
              <a:srgbClr val="FEFFFE">
                <a:alpha val="49019"/>
              </a:srgbClr>
            </a:solidFill>
            <a:ln w="9525">
              <a:noFill/>
              <a:miter lim="800000"/>
              <a:headEnd/>
              <a:tailEnd/>
            </a:ln>
          </p:spPr>
          <p:txBody>
            <a:bodyPr wrap="none" anchor="ctr"/>
            <a:lstStyle/>
            <a:p>
              <a:pPr>
                <a:defRPr/>
              </a:pPr>
              <a:endParaRPr lang="en-US" dirty="0">
                <a:latin typeface="Calibri"/>
                <a:ea typeface="Calibri"/>
                <a:cs typeface="Calibri"/>
              </a:endParaRPr>
            </a:p>
          </p:txBody>
        </p:sp>
        <p:sp>
          <p:nvSpPr>
            <p:cNvPr id="12" name="Rectangle 12"/>
            <p:cNvSpPr>
              <a:spLocks noChangeArrowheads="1"/>
            </p:cNvSpPr>
            <p:nvPr/>
          </p:nvSpPr>
          <p:spPr bwMode="auto">
            <a:xfrm>
              <a:off x="4739" y="2862"/>
              <a:ext cx="858" cy="289"/>
            </a:xfrm>
            <a:prstGeom prst="rect">
              <a:avLst/>
            </a:prstGeom>
            <a:solidFill>
              <a:srgbClr val="FEFFFE">
                <a:alpha val="49019"/>
              </a:srgbClr>
            </a:solidFill>
            <a:ln w="9525">
              <a:noFill/>
              <a:miter lim="800000"/>
              <a:headEnd/>
              <a:tailEnd/>
            </a:ln>
          </p:spPr>
          <p:txBody>
            <a:bodyPr wrap="none" anchor="ctr"/>
            <a:lstStyle/>
            <a:p>
              <a:pPr>
                <a:defRPr/>
              </a:pPr>
              <a:endParaRPr lang="en-US" dirty="0">
                <a:latin typeface="Calibri"/>
                <a:ea typeface="Calibri"/>
                <a:cs typeface="Calibri"/>
              </a:endParaRPr>
            </a:p>
          </p:txBody>
        </p:sp>
        <p:sp>
          <p:nvSpPr>
            <p:cNvPr id="13" name="Rectangle 13"/>
            <p:cNvSpPr>
              <a:spLocks noChangeArrowheads="1"/>
            </p:cNvSpPr>
            <p:nvPr/>
          </p:nvSpPr>
          <p:spPr bwMode="auto">
            <a:xfrm>
              <a:off x="5328" y="3419"/>
              <a:ext cx="269" cy="288"/>
            </a:xfrm>
            <a:prstGeom prst="rect">
              <a:avLst/>
            </a:prstGeom>
            <a:solidFill>
              <a:srgbClr val="FEFFFE">
                <a:alpha val="49019"/>
              </a:srgbClr>
            </a:solidFill>
            <a:ln w="9525">
              <a:noFill/>
              <a:miter lim="800000"/>
              <a:headEnd/>
              <a:tailEnd/>
            </a:ln>
          </p:spPr>
          <p:txBody>
            <a:bodyPr wrap="none" anchor="ctr"/>
            <a:lstStyle/>
            <a:p>
              <a:pPr>
                <a:defRPr/>
              </a:pPr>
              <a:endParaRPr lang="en-US" dirty="0">
                <a:latin typeface="Calibri"/>
                <a:ea typeface="Calibri"/>
                <a:cs typeface="Calibri"/>
              </a:endParaRPr>
            </a:p>
          </p:txBody>
        </p:sp>
        <p:sp>
          <p:nvSpPr>
            <p:cNvPr id="14" name="Freeform 14"/>
            <p:cNvSpPr>
              <a:spLocks/>
            </p:cNvSpPr>
            <p:nvPr/>
          </p:nvSpPr>
          <p:spPr bwMode="auto">
            <a:xfrm>
              <a:off x="1305" y="2308"/>
              <a:ext cx="2862" cy="288"/>
            </a:xfrm>
            <a:custGeom>
              <a:avLst/>
              <a:gdLst>
                <a:gd name="T0" fmla="*/ 0 w 2880"/>
                <a:gd name="T1" fmla="*/ 0 h 288"/>
                <a:gd name="T2" fmla="*/ 0 w 2880"/>
                <a:gd name="T3" fmla="*/ 288 h 288"/>
                <a:gd name="T4" fmla="*/ 2844 w 2880"/>
                <a:gd name="T5" fmla="*/ 288 h 288"/>
                <a:gd name="T6" fmla="*/ 2802 w 2880"/>
                <a:gd name="T7" fmla="*/ 256 h 288"/>
                <a:gd name="T8" fmla="*/ 2626 w 2880"/>
                <a:gd name="T9" fmla="*/ 134 h 288"/>
                <a:gd name="T10" fmla="*/ 2400 w 2880"/>
                <a:gd name="T11" fmla="*/ 46 h 288"/>
                <a:gd name="T12" fmla="*/ 2202 w 2880"/>
                <a:gd name="T13" fmla="*/ 10 h 288"/>
                <a:gd name="T14" fmla="*/ 2086 w 2880"/>
                <a:gd name="T15" fmla="*/ 0 h 288"/>
                <a:gd name="T16" fmla="*/ 0 w 2880"/>
                <a:gd name="T17" fmla="*/ 0 h 28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880" h="288">
                  <a:moveTo>
                    <a:pt x="0" y="0"/>
                  </a:moveTo>
                  <a:lnTo>
                    <a:pt x="0" y="288"/>
                  </a:lnTo>
                  <a:lnTo>
                    <a:pt x="2880" y="288"/>
                  </a:lnTo>
                  <a:lnTo>
                    <a:pt x="2838" y="256"/>
                  </a:lnTo>
                  <a:cubicBezTo>
                    <a:pt x="2838" y="256"/>
                    <a:pt x="2728" y="169"/>
                    <a:pt x="2660" y="134"/>
                  </a:cubicBezTo>
                  <a:cubicBezTo>
                    <a:pt x="2592" y="99"/>
                    <a:pt x="2502" y="67"/>
                    <a:pt x="2430" y="46"/>
                  </a:cubicBezTo>
                  <a:cubicBezTo>
                    <a:pt x="2358" y="25"/>
                    <a:pt x="2283" y="18"/>
                    <a:pt x="2230" y="10"/>
                  </a:cubicBezTo>
                  <a:lnTo>
                    <a:pt x="2112" y="0"/>
                  </a:lnTo>
                  <a:lnTo>
                    <a:pt x="0" y="0"/>
                  </a:lnTo>
                  <a:close/>
                </a:path>
              </a:pathLst>
            </a:custGeom>
            <a:solidFill>
              <a:srgbClr val="FEFFFE">
                <a:alpha val="49019"/>
              </a:srgbClr>
            </a:solidFill>
            <a:ln w="9525">
              <a:noFill/>
              <a:round/>
              <a:headEnd/>
              <a:tailEnd/>
            </a:ln>
          </p:spPr>
          <p:txBody>
            <a:bodyPr wrap="none" anchor="ctr"/>
            <a:lstStyle/>
            <a:p>
              <a:pPr>
                <a:defRPr/>
              </a:pPr>
              <a:endParaRPr lang="en-US" dirty="0">
                <a:latin typeface="Calibri"/>
                <a:ea typeface="Calibri"/>
                <a:cs typeface="Calibri"/>
              </a:endParaRPr>
            </a:p>
          </p:txBody>
        </p:sp>
        <p:sp>
          <p:nvSpPr>
            <p:cNvPr id="15" name="Freeform 15"/>
            <p:cNvSpPr>
              <a:spLocks/>
            </p:cNvSpPr>
            <p:nvPr/>
          </p:nvSpPr>
          <p:spPr bwMode="auto">
            <a:xfrm>
              <a:off x="1305" y="2862"/>
              <a:ext cx="3174" cy="291"/>
            </a:xfrm>
            <a:custGeom>
              <a:avLst/>
              <a:gdLst>
                <a:gd name="T0" fmla="*/ 0 w 3194"/>
                <a:gd name="T1" fmla="*/ 0 h 290"/>
                <a:gd name="T2" fmla="*/ 0 w 3194"/>
                <a:gd name="T3" fmla="*/ 290 h 290"/>
                <a:gd name="T4" fmla="*/ 3154 w 3194"/>
                <a:gd name="T5" fmla="*/ 292 h 290"/>
                <a:gd name="T6" fmla="*/ 3148 w 3194"/>
                <a:gd name="T7" fmla="*/ 258 h 290"/>
                <a:gd name="T8" fmla="*/ 3120 w 3194"/>
                <a:gd name="T9" fmla="*/ 148 h 290"/>
                <a:gd name="T10" fmla="*/ 3079 w 3194"/>
                <a:gd name="T11" fmla="*/ 34 h 290"/>
                <a:gd name="T12" fmla="*/ 3064 w 3194"/>
                <a:gd name="T13" fmla="*/ 2 h 290"/>
                <a:gd name="T14" fmla="*/ 0 w 3194"/>
                <a:gd name="T15" fmla="*/ 0 h 29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194" h="290">
                  <a:moveTo>
                    <a:pt x="0" y="0"/>
                  </a:moveTo>
                  <a:lnTo>
                    <a:pt x="0" y="288"/>
                  </a:lnTo>
                  <a:lnTo>
                    <a:pt x="3194" y="290"/>
                  </a:lnTo>
                  <a:lnTo>
                    <a:pt x="3188" y="256"/>
                  </a:lnTo>
                  <a:cubicBezTo>
                    <a:pt x="3182" y="232"/>
                    <a:pt x="3172" y="183"/>
                    <a:pt x="3160" y="146"/>
                  </a:cubicBezTo>
                  <a:cubicBezTo>
                    <a:pt x="3146" y="103"/>
                    <a:pt x="3128" y="58"/>
                    <a:pt x="3118" y="34"/>
                  </a:cubicBezTo>
                  <a:lnTo>
                    <a:pt x="3102" y="2"/>
                  </a:lnTo>
                  <a:lnTo>
                    <a:pt x="0" y="0"/>
                  </a:lnTo>
                  <a:close/>
                </a:path>
              </a:pathLst>
            </a:custGeom>
            <a:solidFill>
              <a:srgbClr val="FEFFFE">
                <a:alpha val="49019"/>
              </a:srgbClr>
            </a:solidFill>
            <a:ln w="9525">
              <a:noFill/>
              <a:round/>
              <a:headEnd/>
              <a:tailEnd/>
            </a:ln>
          </p:spPr>
          <p:txBody>
            <a:bodyPr wrap="none" anchor="ctr"/>
            <a:lstStyle/>
            <a:p>
              <a:pPr>
                <a:defRPr/>
              </a:pPr>
              <a:endParaRPr lang="en-US" dirty="0">
                <a:latin typeface="Calibri"/>
                <a:ea typeface="Calibri"/>
                <a:cs typeface="Calibri"/>
              </a:endParaRPr>
            </a:p>
          </p:txBody>
        </p:sp>
        <p:sp>
          <p:nvSpPr>
            <p:cNvPr id="16" name="Freeform 16"/>
            <p:cNvSpPr>
              <a:spLocks/>
            </p:cNvSpPr>
            <p:nvPr/>
          </p:nvSpPr>
          <p:spPr bwMode="auto">
            <a:xfrm>
              <a:off x="3595" y="3417"/>
              <a:ext cx="930" cy="290"/>
            </a:xfrm>
            <a:custGeom>
              <a:avLst/>
              <a:gdLst>
                <a:gd name="T0" fmla="*/ 0 w 3194"/>
                <a:gd name="T1" fmla="*/ 290 h 290"/>
                <a:gd name="T2" fmla="*/ 0 w 3194"/>
                <a:gd name="T3" fmla="*/ 2 h 290"/>
                <a:gd name="T4" fmla="*/ 263 w 3194"/>
                <a:gd name="T5" fmla="*/ 0 h 290"/>
                <a:gd name="T6" fmla="*/ 261 w 3194"/>
                <a:gd name="T7" fmla="*/ 156 h 290"/>
                <a:gd name="T8" fmla="*/ 259 w 3194"/>
                <a:gd name="T9" fmla="*/ 254 h 290"/>
                <a:gd name="T10" fmla="*/ 258 w 3194"/>
                <a:gd name="T11" fmla="*/ 290 h 290"/>
                <a:gd name="T12" fmla="*/ 0 w 3194"/>
                <a:gd name="T13" fmla="*/ 290 h 29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194" h="290">
                  <a:moveTo>
                    <a:pt x="0" y="290"/>
                  </a:moveTo>
                  <a:lnTo>
                    <a:pt x="0" y="2"/>
                  </a:lnTo>
                  <a:lnTo>
                    <a:pt x="3194" y="0"/>
                  </a:lnTo>
                  <a:lnTo>
                    <a:pt x="3176" y="156"/>
                  </a:lnTo>
                  <a:cubicBezTo>
                    <a:pt x="3169" y="198"/>
                    <a:pt x="3162" y="232"/>
                    <a:pt x="3150" y="254"/>
                  </a:cubicBezTo>
                  <a:lnTo>
                    <a:pt x="3140" y="290"/>
                  </a:lnTo>
                  <a:lnTo>
                    <a:pt x="0" y="290"/>
                  </a:lnTo>
                  <a:close/>
                </a:path>
              </a:pathLst>
            </a:custGeom>
            <a:solidFill>
              <a:srgbClr val="FEFFFE">
                <a:alpha val="49019"/>
              </a:srgbClr>
            </a:solidFill>
            <a:ln w="9525">
              <a:noFill/>
              <a:round/>
              <a:headEnd/>
              <a:tailEnd/>
            </a:ln>
          </p:spPr>
          <p:txBody>
            <a:bodyPr wrap="none" anchor="ctr"/>
            <a:lstStyle/>
            <a:p>
              <a:pPr>
                <a:defRPr/>
              </a:pPr>
              <a:endParaRPr lang="en-US" dirty="0">
                <a:latin typeface="Calibri"/>
                <a:ea typeface="Calibri"/>
                <a:cs typeface="Calibri"/>
              </a:endParaRPr>
            </a:p>
          </p:txBody>
        </p:sp>
        <p:sp>
          <p:nvSpPr>
            <p:cNvPr id="17" name="Rectangle 17"/>
            <p:cNvSpPr>
              <a:spLocks noChangeArrowheads="1"/>
            </p:cNvSpPr>
            <p:nvPr/>
          </p:nvSpPr>
          <p:spPr bwMode="auto">
            <a:xfrm>
              <a:off x="1877" y="3419"/>
              <a:ext cx="858" cy="288"/>
            </a:xfrm>
            <a:prstGeom prst="rect">
              <a:avLst/>
            </a:prstGeom>
            <a:solidFill>
              <a:srgbClr val="FEFFFE">
                <a:alpha val="49019"/>
              </a:srgbClr>
            </a:solidFill>
            <a:ln w="9525">
              <a:noFill/>
              <a:miter lim="800000"/>
              <a:headEnd/>
              <a:tailEnd/>
            </a:ln>
          </p:spPr>
          <p:txBody>
            <a:bodyPr wrap="none" anchor="ctr"/>
            <a:lstStyle/>
            <a:p>
              <a:pPr>
                <a:defRPr/>
              </a:pPr>
              <a:endParaRPr lang="en-US" dirty="0">
                <a:latin typeface="Calibri"/>
                <a:ea typeface="Calibri"/>
                <a:cs typeface="Calibri"/>
              </a:endParaRPr>
            </a:p>
          </p:txBody>
        </p:sp>
      </p:grpSp>
      <p:sp>
        <p:nvSpPr>
          <p:cNvPr id="18" name="Rectangle 6"/>
          <p:cNvSpPr>
            <a:spLocks noChangeArrowheads="1"/>
          </p:cNvSpPr>
          <p:nvPr userDrawn="1"/>
        </p:nvSpPr>
        <p:spPr bwMode="black">
          <a:xfrm>
            <a:off x="7589838" y="6632575"/>
            <a:ext cx="1371600" cy="184150"/>
          </a:xfrm>
          <a:prstGeom prst="rect">
            <a:avLst/>
          </a:prstGeom>
          <a:noFill/>
          <a:ln w="9525">
            <a:noFill/>
            <a:miter lim="800000"/>
            <a:headEnd/>
            <a:tailEnd/>
          </a:ln>
        </p:spPr>
        <p:txBody>
          <a:bodyPr lIns="92075" tIns="46038" rIns="92075" bIns="46038"/>
          <a:lstStyle/>
          <a:p>
            <a:pPr algn="r">
              <a:defRPr/>
            </a:pPr>
            <a:r>
              <a:rPr lang="en-US" sz="800">
                <a:solidFill>
                  <a:schemeClr val="tx1"/>
                </a:solidFill>
                <a:latin typeface="Calibri" pitchFamily="34" charset="0"/>
              </a:rPr>
              <a:t>© 2012 IBM Corporation</a:t>
            </a:r>
            <a:endParaRPr lang="en-US" sz="1800">
              <a:solidFill>
                <a:schemeClr val="tx1"/>
              </a:solidFill>
              <a:latin typeface="Calibri" pitchFamily="34" charset="0"/>
            </a:endParaRPr>
          </a:p>
        </p:txBody>
      </p:sp>
      <p:sp>
        <p:nvSpPr>
          <p:cNvPr id="100355" name="Rectangle 3"/>
          <p:cNvSpPr>
            <a:spLocks noGrp="1" noChangeArrowheads="1"/>
          </p:cNvSpPr>
          <p:nvPr>
            <p:ph type="ctrTitle"/>
          </p:nvPr>
        </p:nvSpPr>
        <p:spPr>
          <a:xfrm>
            <a:off x="139700" y="1417638"/>
            <a:ext cx="8729663" cy="2011362"/>
          </a:xfrm>
        </p:spPr>
        <p:txBody>
          <a:bodyPr anchor="b"/>
          <a:lstStyle>
            <a:lvl1pPr>
              <a:defRPr sz="4000">
                <a:solidFill>
                  <a:schemeClr val="tx1"/>
                </a:solidFill>
              </a:defRPr>
            </a:lvl1pPr>
          </a:lstStyle>
          <a:p>
            <a:r>
              <a:rPr lang="en-US"/>
              <a:t>Click to edit Master title style</a:t>
            </a:r>
          </a:p>
        </p:txBody>
      </p:sp>
      <p:sp>
        <p:nvSpPr>
          <p:cNvPr id="100356" name="Rectangle 4"/>
          <p:cNvSpPr>
            <a:spLocks noGrp="1" noChangeArrowheads="1"/>
          </p:cNvSpPr>
          <p:nvPr>
            <p:ph type="subTitle" idx="1"/>
          </p:nvPr>
        </p:nvSpPr>
        <p:spPr>
          <a:xfrm>
            <a:off x="182563" y="528638"/>
            <a:ext cx="7769225" cy="530225"/>
          </a:xfrm>
        </p:spPr>
        <p:txBody>
          <a:bodyPr anchor="b"/>
          <a:lstStyle>
            <a:lvl1pPr marL="0" indent="0">
              <a:buFont typeface="Wingdings" pitchFamily="2" charset="2"/>
              <a:buNone/>
              <a:defRPr sz="1100"/>
            </a:lvl1pPr>
          </a:lstStyle>
          <a:p>
            <a:r>
              <a:rPr lang="en-US"/>
              <a:t>Click to edit Master subtitle style</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4pPr>
              <a:defRPr>
                <a:latin typeface="Calibri"/>
                <a:ea typeface="Calibri"/>
                <a:cs typeface="Calibri"/>
              </a:defRPr>
            </a:lvl4pPr>
            <a:lvl5pPr>
              <a:defRPr>
                <a:latin typeface="Calibri"/>
                <a:ea typeface="Calibri"/>
                <a:cs typeface="Calibri"/>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5"/>
          <p:cNvSpPr>
            <a:spLocks noGrp="1" noChangeArrowheads="1"/>
          </p:cNvSpPr>
          <p:nvPr>
            <p:ph type="sldNum" sz="quarter" idx="10"/>
          </p:nvPr>
        </p:nvSpPr>
        <p:spPr>
          <a:ln/>
        </p:spPr>
        <p:txBody>
          <a:bodyPr/>
          <a:lstStyle>
            <a:lvl1pPr>
              <a:defRPr/>
            </a:lvl1pPr>
          </a:lstStyle>
          <a:p>
            <a:pPr>
              <a:defRPr/>
            </a:pPr>
            <a:fld id="{AD93A0AF-15E9-4626-B342-0BD9D29B6E79}" type="slidenum">
              <a:rPr lang="he-IL"/>
              <a:pPr>
                <a:defRPr/>
              </a:pPr>
              <a:t>‹#›</a:t>
            </a:fld>
            <a:endParaRPr lang="en-US"/>
          </a:p>
        </p:txBody>
      </p:sp>
      <p:sp>
        <p:nvSpPr>
          <p:cNvPr id="5" name="Rectangle 6"/>
          <p:cNvSpPr>
            <a:spLocks noGrp="1" noChangeArrowheads="1"/>
          </p:cNvSpPr>
          <p:nvPr>
            <p:ph type="ftr" sz="quarter" idx="11"/>
          </p:nvPr>
        </p:nvSpPr>
        <p:spPr>
          <a:ln/>
        </p:spPr>
        <p:txBody>
          <a:bodyPr/>
          <a:lstStyle>
            <a:lvl1pPr>
              <a:defRPr/>
            </a:lvl1pPr>
          </a:lstStyle>
          <a:p>
            <a:pPr>
              <a:defRPr/>
            </a:pPr>
            <a:endParaRPr lang="en-US"/>
          </a:p>
        </p:txBody>
      </p:sp>
      <p:sp>
        <p:nvSpPr>
          <p:cNvPr id="6" name="Rectangle 7"/>
          <p:cNvSpPr>
            <a:spLocks noGrp="1" noChangeArrowheads="1"/>
          </p:cNvSpPr>
          <p:nvPr>
            <p:ph type="dt" sz="half" idx="12"/>
          </p:nvPr>
        </p:nvSpPr>
        <p:spPr>
          <a:ln/>
        </p:spPr>
        <p:txBody>
          <a:bodyPr/>
          <a:lstStyle>
            <a:lvl1pPr>
              <a:defRPr/>
            </a:lvl1pPr>
          </a:lstStyle>
          <a:p>
            <a:pPr>
              <a:defRPr/>
            </a:pPr>
            <a:fld id="{F8ECBAF3-A3C4-4151-82A1-62474EBFE183}" type="datetime1">
              <a:rPr lang="en-US"/>
              <a:pPr>
                <a:defRPr/>
              </a:pPr>
              <a:t>16/01/2016</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p:cNvSpPr>
            <a:spLocks noGrp="1" noChangeArrowheads="1"/>
          </p:cNvSpPr>
          <p:nvPr>
            <p:ph type="sldNum" sz="quarter" idx="10"/>
          </p:nvPr>
        </p:nvSpPr>
        <p:spPr>
          <a:ln/>
        </p:spPr>
        <p:txBody>
          <a:bodyPr/>
          <a:lstStyle>
            <a:lvl1pPr>
              <a:defRPr/>
            </a:lvl1pPr>
          </a:lstStyle>
          <a:p>
            <a:pPr>
              <a:defRPr/>
            </a:pPr>
            <a:fld id="{A454FF9F-2B8E-472E-8B7D-0FAF0C800644}" type="slidenum">
              <a:rPr lang="he-IL"/>
              <a:pPr>
                <a:defRPr/>
              </a:pPr>
              <a:t>‹#›</a:t>
            </a:fld>
            <a:endParaRPr lang="en-US"/>
          </a:p>
        </p:txBody>
      </p:sp>
      <p:sp>
        <p:nvSpPr>
          <p:cNvPr id="5" name="Rectangle 6"/>
          <p:cNvSpPr>
            <a:spLocks noGrp="1" noChangeArrowheads="1"/>
          </p:cNvSpPr>
          <p:nvPr>
            <p:ph type="ftr" sz="quarter" idx="11"/>
          </p:nvPr>
        </p:nvSpPr>
        <p:spPr>
          <a:ln/>
        </p:spPr>
        <p:txBody>
          <a:bodyPr/>
          <a:lstStyle>
            <a:lvl1pPr>
              <a:defRPr/>
            </a:lvl1pPr>
          </a:lstStyle>
          <a:p>
            <a:pPr>
              <a:defRPr/>
            </a:pPr>
            <a:endParaRPr lang="en-US"/>
          </a:p>
        </p:txBody>
      </p:sp>
      <p:sp>
        <p:nvSpPr>
          <p:cNvPr id="6" name="Rectangle 7"/>
          <p:cNvSpPr>
            <a:spLocks noGrp="1" noChangeArrowheads="1"/>
          </p:cNvSpPr>
          <p:nvPr>
            <p:ph type="dt" sz="half" idx="12"/>
          </p:nvPr>
        </p:nvSpPr>
        <p:spPr>
          <a:ln/>
        </p:spPr>
        <p:txBody>
          <a:bodyPr/>
          <a:lstStyle>
            <a:lvl1pPr>
              <a:defRPr/>
            </a:lvl1pPr>
          </a:lstStyle>
          <a:p>
            <a:pPr>
              <a:defRPr/>
            </a:pPr>
            <a:fld id="{91C68B63-D6CA-4269-985D-D33F860CBA68}" type="datetime1">
              <a:rPr lang="en-US"/>
              <a:pPr>
                <a:defRPr/>
              </a:pPr>
              <a:t>16/01/2016</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07988" y="1620838"/>
            <a:ext cx="4154487" cy="4733925"/>
          </a:xfrm>
        </p:spPr>
        <p:txBody>
          <a:bodyPr/>
          <a:lstStyle>
            <a:lvl1pPr>
              <a:defRPr sz="2800"/>
            </a:lvl1pPr>
            <a:lvl2pPr>
              <a:defRPr sz="2400"/>
            </a:lvl2pPr>
            <a:lvl3pPr>
              <a:defRPr sz="2000"/>
            </a:lvl3pPr>
            <a:lvl4pPr>
              <a:defRPr sz="1800">
                <a:latin typeface="Calibri"/>
                <a:ea typeface="Calibri"/>
                <a:cs typeface="Calibri"/>
              </a:defRPr>
            </a:lvl4pPr>
            <a:lvl5pPr>
              <a:defRPr sz="1800">
                <a:latin typeface="Calibri"/>
                <a:ea typeface="Calibri"/>
                <a:cs typeface="Calibri"/>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14875" y="1620838"/>
            <a:ext cx="4154488" cy="4733925"/>
          </a:xfrm>
        </p:spPr>
        <p:txBody>
          <a:bodyPr/>
          <a:lstStyle>
            <a:lvl1pPr>
              <a:defRPr sz="2800"/>
            </a:lvl1pPr>
            <a:lvl2pPr>
              <a:defRPr sz="2400"/>
            </a:lvl2pPr>
            <a:lvl3pPr>
              <a:defRPr sz="2000"/>
            </a:lvl3pPr>
            <a:lvl4pPr>
              <a:defRPr sz="1800">
                <a:latin typeface="Calibri"/>
                <a:ea typeface="Calibri"/>
                <a:cs typeface="Calibri"/>
              </a:defRPr>
            </a:lvl4pPr>
            <a:lvl5pPr>
              <a:defRPr sz="1800">
                <a:latin typeface="Calibri"/>
                <a:ea typeface="Calibri"/>
                <a:cs typeface="Calibri"/>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Rectangle 5"/>
          <p:cNvSpPr>
            <a:spLocks noGrp="1" noChangeArrowheads="1"/>
          </p:cNvSpPr>
          <p:nvPr>
            <p:ph type="sldNum" sz="quarter" idx="10"/>
          </p:nvPr>
        </p:nvSpPr>
        <p:spPr>
          <a:ln/>
        </p:spPr>
        <p:txBody>
          <a:bodyPr/>
          <a:lstStyle>
            <a:lvl1pPr>
              <a:defRPr/>
            </a:lvl1pPr>
          </a:lstStyle>
          <a:p>
            <a:pPr>
              <a:defRPr/>
            </a:pPr>
            <a:fld id="{C200A4F5-E9B0-45BD-B310-7019BF094A6C}" type="slidenum">
              <a:rPr lang="he-IL"/>
              <a:pPr>
                <a:defRPr/>
              </a:pPr>
              <a:t>‹#›</a:t>
            </a:fld>
            <a:endParaRPr lang="en-US"/>
          </a:p>
        </p:txBody>
      </p:sp>
      <p:sp>
        <p:nvSpPr>
          <p:cNvPr id="6" name="Rectangle 6"/>
          <p:cNvSpPr>
            <a:spLocks noGrp="1" noChangeArrowheads="1"/>
          </p:cNvSpPr>
          <p:nvPr>
            <p:ph type="ftr" sz="quarter" idx="11"/>
          </p:nvPr>
        </p:nvSpPr>
        <p:spPr>
          <a:ln/>
        </p:spPr>
        <p:txBody>
          <a:bodyPr/>
          <a:lstStyle>
            <a:lvl1pPr>
              <a:defRPr/>
            </a:lvl1pPr>
          </a:lstStyle>
          <a:p>
            <a:pPr>
              <a:defRPr/>
            </a:pPr>
            <a:endParaRPr lang="en-US"/>
          </a:p>
        </p:txBody>
      </p:sp>
      <p:sp>
        <p:nvSpPr>
          <p:cNvPr id="7" name="Rectangle 7"/>
          <p:cNvSpPr>
            <a:spLocks noGrp="1" noChangeArrowheads="1"/>
          </p:cNvSpPr>
          <p:nvPr>
            <p:ph type="dt" sz="half" idx="12"/>
          </p:nvPr>
        </p:nvSpPr>
        <p:spPr>
          <a:ln/>
        </p:spPr>
        <p:txBody>
          <a:bodyPr/>
          <a:lstStyle>
            <a:lvl1pPr>
              <a:defRPr/>
            </a:lvl1pPr>
          </a:lstStyle>
          <a:p>
            <a:pPr>
              <a:defRPr/>
            </a:pPr>
            <a:fld id="{66EA12A9-40AF-4D2F-A4AB-78E9F6854C6D}" type="datetime1">
              <a:rPr lang="en-US"/>
              <a:pPr>
                <a:defRPr/>
              </a:pPr>
              <a:t>16/01/2016</a:t>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atin typeface="Calibri"/>
                <a:ea typeface="Calibri"/>
                <a:cs typeface="Calibri"/>
              </a:defRPr>
            </a:lvl4pPr>
            <a:lvl5pPr>
              <a:defRPr sz="1600">
                <a:latin typeface="Calibri"/>
                <a:ea typeface="Calibri"/>
                <a:cs typeface="Calibri"/>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atin typeface="Calibri"/>
                <a:ea typeface="Calibri"/>
                <a:cs typeface="Calibri"/>
              </a:defRPr>
            </a:lvl4pPr>
            <a:lvl5pPr>
              <a:defRPr sz="1600">
                <a:latin typeface="Calibri"/>
                <a:ea typeface="Calibri"/>
                <a:cs typeface="Calibri"/>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5"/>
          <p:cNvSpPr>
            <a:spLocks noGrp="1" noChangeArrowheads="1"/>
          </p:cNvSpPr>
          <p:nvPr>
            <p:ph type="sldNum" sz="quarter" idx="10"/>
          </p:nvPr>
        </p:nvSpPr>
        <p:spPr>
          <a:ln/>
        </p:spPr>
        <p:txBody>
          <a:bodyPr/>
          <a:lstStyle>
            <a:lvl1pPr>
              <a:defRPr/>
            </a:lvl1pPr>
          </a:lstStyle>
          <a:p>
            <a:pPr>
              <a:defRPr/>
            </a:pPr>
            <a:fld id="{3ECC440E-2AD9-4B27-8A09-C05E8FCA0303}" type="slidenum">
              <a:rPr lang="he-IL"/>
              <a:pPr>
                <a:defRPr/>
              </a:pPr>
              <a:t>‹#›</a:t>
            </a:fld>
            <a:endParaRPr lang="en-US"/>
          </a:p>
        </p:txBody>
      </p:sp>
      <p:sp>
        <p:nvSpPr>
          <p:cNvPr id="8" name="Rectangle 6"/>
          <p:cNvSpPr>
            <a:spLocks noGrp="1" noChangeArrowheads="1"/>
          </p:cNvSpPr>
          <p:nvPr>
            <p:ph type="ftr" sz="quarter" idx="11"/>
          </p:nvPr>
        </p:nvSpPr>
        <p:spPr>
          <a:ln/>
        </p:spPr>
        <p:txBody>
          <a:bodyPr/>
          <a:lstStyle>
            <a:lvl1pPr>
              <a:defRPr/>
            </a:lvl1pPr>
          </a:lstStyle>
          <a:p>
            <a:pPr>
              <a:defRPr/>
            </a:pPr>
            <a:endParaRPr lang="en-US"/>
          </a:p>
        </p:txBody>
      </p:sp>
      <p:sp>
        <p:nvSpPr>
          <p:cNvPr id="9" name="Rectangle 7"/>
          <p:cNvSpPr>
            <a:spLocks noGrp="1" noChangeArrowheads="1"/>
          </p:cNvSpPr>
          <p:nvPr>
            <p:ph type="dt" sz="half" idx="12"/>
          </p:nvPr>
        </p:nvSpPr>
        <p:spPr>
          <a:ln/>
        </p:spPr>
        <p:txBody>
          <a:bodyPr/>
          <a:lstStyle>
            <a:lvl1pPr>
              <a:defRPr/>
            </a:lvl1pPr>
          </a:lstStyle>
          <a:p>
            <a:pPr>
              <a:defRPr/>
            </a:pPr>
            <a:fld id="{98840FC6-BB02-4C0B-8AC9-CC7D112F2054}" type="datetime1">
              <a:rPr lang="en-US"/>
              <a:pPr>
                <a:defRPr/>
              </a:pPr>
              <a:t>16/01/2016</a:t>
            </a:fld>
            <a:endParaRPr 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p:cNvSpPr>
            <a:spLocks noGrp="1" noChangeArrowheads="1"/>
          </p:cNvSpPr>
          <p:nvPr>
            <p:ph type="sldNum" sz="quarter" idx="10"/>
          </p:nvPr>
        </p:nvSpPr>
        <p:spPr>
          <a:ln/>
        </p:spPr>
        <p:txBody>
          <a:bodyPr/>
          <a:lstStyle>
            <a:lvl1pPr>
              <a:defRPr/>
            </a:lvl1pPr>
          </a:lstStyle>
          <a:p>
            <a:pPr>
              <a:defRPr/>
            </a:pPr>
            <a:fld id="{AD1800EE-D971-458E-A03A-AF8500992B5B}" type="slidenum">
              <a:rPr lang="he-IL"/>
              <a:pPr>
                <a:defRPr/>
              </a:pPr>
              <a:t>‹#›</a:t>
            </a:fld>
            <a:endParaRPr lang="en-US"/>
          </a:p>
        </p:txBody>
      </p:sp>
      <p:sp>
        <p:nvSpPr>
          <p:cNvPr id="4" name="Rectangle 6"/>
          <p:cNvSpPr>
            <a:spLocks noGrp="1" noChangeArrowheads="1"/>
          </p:cNvSpPr>
          <p:nvPr>
            <p:ph type="ftr" sz="quarter" idx="11"/>
          </p:nvPr>
        </p:nvSpPr>
        <p:spPr>
          <a:ln/>
        </p:spPr>
        <p:txBody>
          <a:bodyPr/>
          <a:lstStyle>
            <a:lvl1pPr>
              <a:defRPr/>
            </a:lvl1pPr>
          </a:lstStyle>
          <a:p>
            <a:pPr>
              <a:defRPr/>
            </a:pPr>
            <a:endParaRPr lang="en-US"/>
          </a:p>
        </p:txBody>
      </p:sp>
      <p:sp>
        <p:nvSpPr>
          <p:cNvPr id="5" name="Rectangle 7"/>
          <p:cNvSpPr>
            <a:spLocks noGrp="1" noChangeArrowheads="1"/>
          </p:cNvSpPr>
          <p:nvPr>
            <p:ph type="dt" sz="half" idx="12"/>
          </p:nvPr>
        </p:nvSpPr>
        <p:spPr>
          <a:ln/>
        </p:spPr>
        <p:txBody>
          <a:bodyPr/>
          <a:lstStyle>
            <a:lvl1pPr>
              <a:defRPr/>
            </a:lvl1pPr>
          </a:lstStyle>
          <a:p>
            <a:pPr>
              <a:defRPr/>
            </a:pPr>
            <a:fld id="{57D69A82-4A07-4361-9E16-340035768487}" type="datetime1">
              <a:rPr lang="en-US"/>
              <a:pPr>
                <a:defRPr/>
              </a:pPr>
              <a:t>16/01/2016</a:t>
            </a:fld>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p:cNvSpPr>
            <a:spLocks noGrp="1" noChangeArrowheads="1"/>
          </p:cNvSpPr>
          <p:nvPr>
            <p:ph type="sldNum" sz="quarter" idx="10"/>
          </p:nvPr>
        </p:nvSpPr>
        <p:spPr>
          <a:ln/>
        </p:spPr>
        <p:txBody>
          <a:bodyPr/>
          <a:lstStyle>
            <a:lvl1pPr>
              <a:defRPr/>
            </a:lvl1pPr>
          </a:lstStyle>
          <a:p>
            <a:pPr>
              <a:defRPr/>
            </a:pPr>
            <a:fld id="{842EE9D5-99A4-4BE6-9D25-4CE45F3D6993}" type="slidenum">
              <a:rPr lang="he-IL"/>
              <a:pPr>
                <a:defRPr/>
              </a:pPr>
              <a:t>‹#›</a:t>
            </a:fld>
            <a:endParaRPr lang="en-US"/>
          </a:p>
        </p:txBody>
      </p:sp>
      <p:sp>
        <p:nvSpPr>
          <p:cNvPr id="3" name="Rectangle 6"/>
          <p:cNvSpPr>
            <a:spLocks noGrp="1" noChangeArrowheads="1"/>
          </p:cNvSpPr>
          <p:nvPr>
            <p:ph type="ftr" sz="quarter" idx="11"/>
          </p:nvPr>
        </p:nvSpPr>
        <p:spPr>
          <a:ln/>
        </p:spPr>
        <p:txBody>
          <a:bodyPr/>
          <a:lstStyle>
            <a:lvl1pPr>
              <a:defRPr/>
            </a:lvl1pPr>
          </a:lstStyle>
          <a:p>
            <a:pPr>
              <a:defRPr/>
            </a:pPr>
            <a:endParaRPr lang="en-US"/>
          </a:p>
        </p:txBody>
      </p:sp>
      <p:sp>
        <p:nvSpPr>
          <p:cNvPr id="4" name="Rectangle 7"/>
          <p:cNvSpPr>
            <a:spLocks noGrp="1" noChangeArrowheads="1"/>
          </p:cNvSpPr>
          <p:nvPr>
            <p:ph type="dt" sz="half" idx="12"/>
          </p:nvPr>
        </p:nvSpPr>
        <p:spPr>
          <a:ln/>
        </p:spPr>
        <p:txBody>
          <a:bodyPr/>
          <a:lstStyle>
            <a:lvl1pPr>
              <a:defRPr/>
            </a:lvl1pPr>
          </a:lstStyle>
          <a:p>
            <a:pPr>
              <a:defRPr/>
            </a:pPr>
            <a:fld id="{38863D56-3E34-4A3E-9300-426B388EC901}" type="datetime1">
              <a:rPr lang="en-US"/>
              <a:pPr>
                <a:defRPr/>
              </a:pPr>
              <a:t>16/01/2016</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lvl4pPr>
              <a:defRPr>
                <a:latin typeface="Calibri"/>
              </a:defRPr>
            </a:lvl4pPr>
            <a:lvl5pPr>
              <a:defRPr>
                <a:latin typeface="Calibri"/>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Rectangle 5"/>
          <p:cNvSpPr>
            <a:spLocks noGrp="1" noChangeArrowheads="1"/>
          </p:cNvSpPr>
          <p:nvPr>
            <p:ph type="sldNum" sz="quarter" idx="10"/>
          </p:nvPr>
        </p:nvSpPr>
        <p:spPr/>
        <p:txBody>
          <a:bodyPr/>
          <a:lstStyle>
            <a:lvl1pPr>
              <a:defRPr/>
            </a:lvl1pPr>
          </a:lstStyle>
          <a:p>
            <a:pPr>
              <a:defRPr/>
            </a:pPr>
            <a:fld id="{61B3B81F-1037-4F07-80BB-E12585BB8C2D}" type="slidenum">
              <a:rPr lang="he-IL"/>
              <a:pPr>
                <a:defRPr/>
              </a:pPr>
              <a:t>‹#›</a:t>
            </a:fld>
            <a:endParaRPr lang="en-US"/>
          </a:p>
        </p:txBody>
      </p:sp>
      <p:sp>
        <p:nvSpPr>
          <p:cNvPr id="5" name="Rectangle 6"/>
          <p:cNvSpPr>
            <a:spLocks noGrp="1" noChangeArrowheads="1"/>
          </p:cNvSpPr>
          <p:nvPr>
            <p:ph type="ftr" sz="quarter" idx="11"/>
          </p:nvPr>
        </p:nvSpPr>
        <p:spPr/>
        <p:txBody>
          <a:bodyPr/>
          <a:lstStyle>
            <a:lvl1pPr>
              <a:defRPr/>
            </a:lvl1pPr>
          </a:lstStyle>
          <a:p>
            <a:pPr>
              <a:defRPr/>
            </a:pPr>
            <a:r>
              <a:rPr lang="en-US"/>
              <a:t>IBM &amp; Customer Confidential</a:t>
            </a:r>
          </a:p>
        </p:txBody>
      </p:sp>
      <p:sp>
        <p:nvSpPr>
          <p:cNvPr id="6" name="Rectangle 7"/>
          <p:cNvSpPr>
            <a:spLocks noGrp="1" noChangeArrowheads="1"/>
          </p:cNvSpPr>
          <p:nvPr>
            <p:ph type="dt" sz="half" idx="12"/>
          </p:nvPr>
        </p:nvSpPr>
        <p:spPr/>
        <p:txBody>
          <a:bodyPr/>
          <a:lstStyle>
            <a:lvl1pPr>
              <a:defRPr/>
            </a:lvl1pPr>
          </a:lstStyle>
          <a:p>
            <a:pPr>
              <a:defRPr/>
            </a:pPr>
            <a:fld id="{7E263399-754A-4411-AD82-B594513FF04C}" type="datetime1">
              <a:rPr lang="en-US"/>
              <a:pPr>
                <a:defRPr/>
              </a:pPr>
              <a:t>16/01/2016</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atin typeface="Calibri"/>
                <a:ea typeface="Calibri"/>
                <a:cs typeface="Calibri"/>
              </a:defRPr>
            </a:lvl4pPr>
            <a:lvl5pPr>
              <a:defRPr sz="2000">
                <a:latin typeface="Calibri"/>
                <a:ea typeface="Calibri"/>
                <a:cs typeface="Calibri"/>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p:cNvSpPr>
            <a:spLocks noGrp="1" noChangeArrowheads="1"/>
          </p:cNvSpPr>
          <p:nvPr>
            <p:ph type="sldNum" sz="quarter" idx="10"/>
          </p:nvPr>
        </p:nvSpPr>
        <p:spPr>
          <a:ln/>
        </p:spPr>
        <p:txBody>
          <a:bodyPr/>
          <a:lstStyle>
            <a:lvl1pPr>
              <a:defRPr/>
            </a:lvl1pPr>
          </a:lstStyle>
          <a:p>
            <a:pPr>
              <a:defRPr/>
            </a:pPr>
            <a:fld id="{7B8BCC4F-29B8-41DF-98AA-5821176AD9E8}" type="slidenum">
              <a:rPr lang="he-IL"/>
              <a:pPr>
                <a:defRPr/>
              </a:pPr>
              <a:t>‹#›</a:t>
            </a:fld>
            <a:endParaRPr lang="en-US"/>
          </a:p>
        </p:txBody>
      </p:sp>
      <p:sp>
        <p:nvSpPr>
          <p:cNvPr id="6" name="Rectangle 6"/>
          <p:cNvSpPr>
            <a:spLocks noGrp="1" noChangeArrowheads="1"/>
          </p:cNvSpPr>
          <p:nvPr>
            <p:ph type="ftr" sz="quarter" idx="11"/>
          </p:nvPr>
        </p:nvSpPr>
        <p:spPr>
          <a:ln/>
        </p:spPr>
        <p:txBody>
          <a:bodyPr/>
          <a:lstStyle>
            <a:lvl1pPr>
              <a:defRPr/>
            </a:lvl1pPr>
          </a:lstStyle>
          <a:p>
            <a:pPr>
              <a:defRPr/>
            </a:pPr>
            <a:endParaRPr lang="en-US"/>
          </a:p>
        </p:txBody>
      </p:sp>
      <p:sp>
        <p:nvSpPr>
          <p:cNvPr id="7" name="Rectangle 7"/>
          <p:cNvSpPr>
            <a:spLocks noGrp="1" noChangeArrowheads="1"/>
          </p:cNvSpPr>
          <p:nvPr>
            <p:ph type="dt" sz="half" idx="12"/>
          </p:nvPr>
        </p:nvSpPr>
        <p:spPr>
          <a:ln/>
        </p:spPr>
        <p:txBody>
          <a:bodyPr/>
          <a:lstStyle>
            <a:lvl1pPr>
              <a:defRPr/>
            </a:lvl1pPr>
          </a:lstStyle>
          <a:p>
            <a:pPr>
              <a:defRPr/>
            </a:pPr>
            <a:fld id="{E4B3AC53-DA7F-4B95-8374-4ACA8BBBE83A}" type="datetime1">
              <a:rPr lang="en-US"/>
              <a:pPr>
                <a:defRPr/>
              </a:pPr>
              <a:t>16/01/2016</a:t>
            </a:fld>
            <a:endParaRPr 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p:cNvSpPr>
            <a:spLocks noGrp="1" noChangeArrowheads="1"/>
          </p:cNvSpPr>
          <p:nvPr>
            <p:ph type="sldNum" sz="quarter" idx="10"/>
          </p:nvPr>
        </p:nvSpPr>
        <p:spPr>
          <a:ln/>
        </p:spPr>
        <p:txBody>
          <a:bodyPr/>
          <a:lstStyle>
            <a:lvl1pPr>
              <a:defRPr/>
            </a:lvl1pPr>
          </a:lstStyle>
          <a:p>
            <a:pPr>
              <a:defRPr/>
            </a:pPr>
            <a:fld id="{580186E2-769F-4E9F-B7A3-62BABEB52F05}" type="slidenum">
              <a:rPr lang="he-IL"/>
              <a:pPr>
                <a:defRPr/>
              </a:pPr>
              <a:t>‹#›</a:t>
            </a:fld>
            <a:endParaRPr lang="en-US"/>
          </a:p>
        </p:txBody>
      </p:sp>
      <p:sp>
        <p:nvSpPr>
          <p:cNvPr id="6" name="Rectangle 6"/>
          <p:cNvSpPr>
            <a:spLocks noGrp="1" noChangeArrowheads="1"/>
          </p:cNvSpPr>
          <p:nvPr>
            <p:ph type="ftr" sz="quarter" idx="11"/>
          </p:nvPr>
        </p:nvSpPr>
        <p:spPr>
          <a:ln/>
        </p:spPr>
        <p:txBody>
          <a:bodyPr/>
          <a:lstStyle>
            <a:lvl1pPr>
              <a:defRPr/>
            </a:lvl1pPr>
          </a:lstStyle>
          <a:p>
            <a:pPr>
              <a:defRPr/>
            </a:pPr>
            <a:endParaRPr lang="en-US"/>
          </a:p>
        </p:txBody>
      </p:sp>
      <p:sp>
        <p:nvSpPr>
          <p:cNvPr id="7" name="Rectangle 7"/>
          <p:cNvSpPr>
            <a:spLocks noGrp="1" noChangeArrowheads="1"/>
          </p:cNvSpPr>
          <p:nvPr>
            <p:ph type="dt" sz="half" idx="12"/>
          </p:nvPr>
        </p:nvSpPr>
        <p:spPr>
          <a:ln/>
        </p:spPr>
        <p:txBody>
          <a:bodyPr/>
          <a:lstStyle>
            <a:lvl1pPr>
              <a:defRPr/>
            </a:lvl1pPr>
          </a:lstStyle>
          <a:p>
            <a:pPr>
              <a:defRPr/>
            </a:pPr>
            <a:fld id="{57CB66E8-237F-4711-AD5C-5719F8BA1848}" type="datetime1">
              <a:rPr lang="en-US"/>
              <a:pPr>
                <a:defRPr/>
              </a:pPr>
              <a:t>16/01/2016</a:t>
            </a:fld>
            <a:endParaRPr 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lvl4pPr>
              <a:defRPr>
                <a:latin typeface="Calibri"/>
                <a:ea typeface="Calibri"/>
                <a:cs typeface="Calibri"/>
              </a:defRPr>
            </a:lvl4pPr>
            <a:lvl5pPr>
              <a:defRPr>
                <a:latin typeface="Calibri"/>
                <a:ea typeface="Calibri"/>
                <a:cs typeface="Calibri"/>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5"/>
          <p:cNvSpPr>
            <a:spLocks noGrp="1" noChangeArrowheads="1"/>
          </p:cNvSpPr>
          <p:nvPr>
            <p:ph type="sldNum" sz="quarter" idx="10"/>
          </p:nvPr>
        </p:nvSpPr>
        <p:spPr>
          <a:ln/>
        </p:spPr>
        <p:txBody>
          <a:bodyPr/>
          <a:lstStyle>
            <a:lvl1pPr>
              <a:defRPr/>
            </a:lvl1pPr>
          </a:lstStyle>
          <a:p>
            <a:pPr>
              <a:defRPr/>
            </a:pPr>
            <a:fld id="{5E8726DF-FC9D-4898-A56A-D45E361FD3FA}" type="slidenum">
              <a:rPr lang="he-IL"/>
              <a:pPr>
                <a:defRPr/>
              </a:pPr>
              <a:t>‹#›</a:t>
            </a:fld>
            <a:endParaRPr lang="en-US"/>
          </a:p>
        </p:txBody>
      </p:sp>
      <p:sp>
        <p:nvSpPr>
          <p:cNvPr id="5" name="Rectangle 6"/>
          <p:cNvSpPr>
            <a:spLocks noGrp="1" noChangeArrowheads="1"/>
          </p:cNvSpPr>
          <p:nvPr>
            <p:ph type="ftr" sz="quarter" idx="11"/>
          </p:nvPr>
        </p:nvSpPr>
        <p:spPr>
          <a:ln/>
        </p:spPr>
        <p:txBody>
          <a:bodyPr/>
          <a:lstStyle>
            <a:lvl1pPr>
              <a:defRPr/>
            </a:lvl1pPr>
          </a:lstStyle>
          <a:p>
            <a:pPr>
              <a:defRPr/>
            </a:pPr>
            <a:endParaRPr lang="en-US"/>
          </a:p>
        </p:txBody>
      </p:sp>
      <p:sp>
        <p:nvSpPr>
          <p:cNvPr id="6" name="Rectangle 7"/>
          <p:cNvSpPr>
            <a:spLocks noGrp="1" noChangeArrowheads="1"/>
          </p:cNvSpPr>
          <p:nvPr>
            <p:ph type="dt" sz="half" idx="12"/>
          </p:nvPr>
        </p:nvSpPr>
        <p:spPr>
          <a:ln/>
        </p:spPr>
        <p:txBody>
          <a:bodyPr/>
          <a:lstStyle>
            <a:lvl1pPr>
              <a:defRPr/>
            </a:lvl1pPr>
          </a:lstStyle>
          <a:p>
            <a:pPr>
              <a:defRPr/>
            </a:pPr>
            <a:fld id="{83D48BF1-DE7B-4762-9EBC-148F2194B0B2}" type="datetime1">
              <a:rPr lang="en-US"/>
              <a:pPr>
                <a:defRPr/>
              </a:pPr>
              <a:t>16/01/2016</a:t>
            </a:fld>
            <a:endParaRPr 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97663" y="593725"/>
            <a:ext cx="2171700" cy="57610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82563" y="593725"/>
            <a:ext cx="6362700" cy="5761038"/>
          </a:xfrm>
        </p:spPr>
        <p:txBody>
          <a:bodyPr vert="eaVert"/>
          <a:lstStyle>
            <a:lvl4pPr>
              <a:defRPr>
                <a:latin typeface="Calibri"/>
                <a:ea typeface="Calibri"/>
                <a:cs typeface="Calibri"/>
              </a:defRPr>
            </a:lvl4pPr>
            <a:lvl5pPr>
              <a:defRPr>
                <a:latin typeface="Calibri"/>
                <a:ea typeface="Calibri"/>
                <a:cs typeface="Calibri"/>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5"/>
          <p:cNvSpPr>
            <a:spLocks noGrp="1" noChangeArrowheads="1"/>
          </p:cNvSpPr>
          <p:nvPr>
            <p:ph type="sldNum" sz="quarter" idx="10"/>
          </p:nvPr>
        </p:nvSpPr>
        <p:spPr>
          <a:ln/>
        </p:spPr>
        <p:txBody>
          <a:bodyPr/>
          <a:lstStyle>
            <a:lvl1pPr>
              <a:defRPr/>
            </a:lvl1pPr>
          </a:lstStyle>
          <a:p>
            <a:pPr>
              <a:defRPr/>
            </a:pPr>
            <a:fld id="{D942D89A-CD84-4143-944F-36A7509D5FB8}" type="slidenum">
              <a:rPr lang="he-IL"/>
              <a:pPr>
                <a:defRPr/>
              </a:pPr>
              <a:t>‹#›</a:t>
            </a:fld>
            <a:endParaRPr lang="en-US"/>
          </a:p>
        </p:txBody>
      </p:sp>
      <p:sp>
        <p:nvSpPr>
          <p:cNvPr id="5" name="Rectangle 6"/>
          <p:cNvSpPr>
            <a:spLocks noGrp="1" noChangeArrowheads="1"/>
          </p:cNvSpPr>
          <p:nvPr>
            <p:ph type="ftr" sz="quarter" idx="11"/>
          </p:nvPr>
        </p:nvSpPr>
        <p:spPr>
          <a:ln/>
        </p:spPr>
        <p:txBody>
          <a:bodyPr/>
          <a:lstStyle>
            <a:lvl1pPr>
              <a:defRPr/>
            </a:lvl1pPr>
          </a:lstStyle>
          <a:p>
            <a:pPr>
              <a:defRPr/>
            </a:pPr>
            <a:endParaRPr lang="en-US"/>
          </a:p>
        </p:txBody>
      </p:sp>
      <p:sp>
        <p:nvSpPr>
          <p:cNvPr id="6" name="Rectangle 7"/>
          <p:cNvSpPr>
            <a:spLocks noGrp="1" noChangeArrowheads="1"/>
          </p:cNvSpPr>
          <p:nvPr>
            <p:ph type="dt" sz="half" idx="12"/>
          </p:nvPr>
        </p:nvSpPr>
        <p:spPr>
          <a:ln/>
        </p:spPr>
        <p:txBody>
          <a:bodyPr/>
          <a:lstStyle>
            <a:lvl1pPr>
              <a:defRPr/>
            </a:lvl1pPr>
          </a:lstStyle>
          <a:p>
            <a:pPr>
              <a:defRPr/>
            </a:pPr>
            <a:fld id="{1AE0A56A-F15C-47C1-9E8D-0719B31FA837}" type="datetime1">
              <a:rPr lang="en-US"/>
              <a:pPr>
                <a:defRPr/>
              </a:pPr>
              <a:t>16/01/2016</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5"/>
          <p:cNvSpPr>
            <a:spLocks noGrp="1" noChangeArrowheads="1"/>
          </p:cNvSpPr>
          <p:nvPr>
            <p:ph type="sldNum" sz="quarter" idx="10"/>
          </p:nvPr>
        </p:nvSpPr>
        <p:spPr/>
        <p:txBody>
          <a:bodyPr/>
          <a:lstStyle>
            <a:lvl1pPr>
              <a:defRPr/>
            </a:lvl1pPr>
          </a:lstStyle>
          <a:p>
            <a:pPr>
              <a:defRPr/>
            </a:pPr>
            <a:fld id="{61A51CE5-C66C-4117-B793-6E769971FADF}" type="slidenum">
              <a:rPr lang="he-IL"/>
              <a:pPr>
                <a:defRPr/>
              </a:pPr>
              <a:t>‹#›</a:t>
            </a:fld>
            <a:endParaRPr lang="en-US"/>
          </a:p>
        </p:txBody>
      </p:sp>
      <p:sp>
        <p:nvSpPr>
          <p:cNvPr id="5" name="Rectangle 6"/>
          <p:cNvSpPr>
            <a:spLocks noGrp="1" noChangeArrowheads="1"/>
          </p:cNvSpPr>
          <p:nvPr>
            <p:ph type="ftr" sz="quarter" idx="11"/>
          </p:nvPr>
        </p:nvSpPr>
        <p:spPr/>
        <p:txBody>
          <a:bodyPr/>
          <a:lstStyle>
            <a:lvl1pPr>
              <a:defRPr/>
            </a:lvl1pPr>
          </a:lstStyle>
          <a:p>
            <a:pPr>
              <a:defRPr/>
            </a:pPr>
            <a:r>
              <a:rPr lang="en-US"/>
              <a:t>IBM &amp; Customer Confidential</a:t>
            </a:r>
          </a:p>
        </p:txBody>
      </p:sp>
      <p:sp>
        <p:nvSpPr>
          <p:cNvPr id="6" name="Rectangle 7"/>
          <p:cNvSpPr>
            <a:spLocks noGrp="1" noChangeArrowheads="1"/>
          </p:cNvSpPr>
          <p:nvPr>
            <p:ph type="dt" sz="half" idx="12"/>
          </p:nvPr>
        </p:nvSpPr>
        <p:spPr/>
        <p:txBody>
          <a:bodyPr/>
          <a:lstStyle>
            <a:lvl1pPr>
              <a:defRPr/>
            </a:lvl1pPr>
          </a:lstStyle>
          <a:p>
            <a:pPr>
              <a:defRPr/>
            </a:pPr>
            <a:fld id="{CBF9C929-5CCB-4331-B335-5364804208C5}" type="datetime1">
              <a:rPr lang="en-US"/>
              <a:pPr>
                <a:defRPr/>
              </a:pPr>
              <a:t>16/01/2016</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82563" y="1874838"/>
            <a:ext cx="4267200" cy="4479925"/>
          </a:xfrm>
        </p:spPr>
        <p:txBody>
          <a:bodyPr/>
          <a:lstStyle>
            <a:lvl1pPr>
              <a:defRPr sz="2800"/>
            </a:lvl1pPr>
            <a:lvl2pPr>
              <a:defRPr sz="2400"/>
            </a:lvl2pPr>
            <a:lvl3pPr>
              <a:defRPr sz="2000"/>
            </a:lvl3pPr>
            <a:lvl4pPr>
              <a:defRPr sz="1800">
                <a:latin typeface="Calibri"/>
              </a:defRPr>
            </a:lvl4pPr>
            <a:lvl5pPr>
              <a:defRPr sz="1800">
                <a:latin typeface="Calibri"/>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02163" y="1874838"/>
            <a:ext cx="4267200" cy="4479925"/>
          </a:xfrm>
        </p:spPr>
        <p:txBody>
          <a:bodyPr/>
          <a:lstStyle>
            <a:lvl1pPr>
              <a:defRPr sz="2800"/>
            </a:lvl1pPr>
            <a:lvl2pPr>
              <a:defRPr sz="2400"/>
            </a:lvl2pPr>
            <a:lvl3pPr>
              <a:defRPr sz="2000"/>
            </a:lvl3pPr>
            <a:lvl4pPr>
              <a:defRPr sz="1800">
                <a:latin typeface="Calibri"/>
              </a:defRPr>
            </a:lvl4pPr>
            <a:lvl5pPr>
              <a:defRPr sz="1800">
                <a:latin typeface="Calibri"/>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Rectangle 5"/>
          <p:cNvSpPr>
            <a:spLocks noGrp="1" noChangeArrowheads="1"/>
          </p:cNvSpPr>
          <p:nvPr>
            <p:ph type="sldNum" sz="quarter" idx="10"/>
          </p:nvPr>
        </p:nvSpPr>
        <p:spPr/>
        <p:txBody>
          <a:bodyPr/>
          <a:lstStyle>
            <a:lvl1pPr>
              <a:defRPr/>
            </a:lvl1pPr>
          </a:lstStyle>
          <a:p>
            <a:pPr>
              <a:defRPr/>
            </a:pPr>
            <a:fld id="{9C456A64-FA55-4A1E-B3E1-0C8A50122E68}" type="slidenum">
              <a:rPr lang="he-IL"/>
              <a:pPr>
                <a:defRPr/>
              </a:pPr>
              <a:t>‹#›</a:t>
            </a:fld>
            <a:endParaRPr lang="en-US"/>
          </a:p>
        </p:txBody>
      </p:sp>
      <p:sp>
        <p:nvSpPr>
          <p:cNvPr id="6" name="Rectangle 6"/>
          <p:cNvSpPr>
            <a:spLocks noGrp="1" noChangeArrowheads="1"/>
          </p:cNvSpPr>
          <p:nvPr>
            <p:ph type="ftr" sz="quarter" idx="11"/>
          </p:nvPr>
        </p:nvSpPr>
        <p:spPr/>
        <p:txBody>
          <a:bodyPr/>
          <a:lstStyle>
            <a:lvl1pPr>
              <a:defRPr/>
            </a:lvl1pPr>
          </a:lstStyle>
          <a:p>
            <a:pPr>
              <a:defRPr/>
            </a:pPr>
            <a:r>
              <a:rPr lang="en-US"/>
              <a:t>IBM &amp; Customer Confidential</a:t>
            </a:r>
          </a:p>
        </p:txBody>
      </p:sp>
      <p:sp>
        <p:nvSpPr>
          <p:cNvPr id="7" name="Rectangle 7"/>
          <p:cNvSpPr>
            <a:spLocks noGrp="1" noChangeArrowheads="1"/>
          </p:cNvSpPr>
          <p:nvPr>
            <p:ph type="dt" sz="half" idx="12"/>
          </p:nvPr>
        </p:nvSpPr>
        <p:spPr/>
        <p:txBody>
          <a:bodyPr/>
          <a:lstStyle>
            <a:lvl1pPr>
              <a:defRPr/>
            </a:lvl1pPr>
          </a:lstStyle>
          <a:p>
            <a:pPr>
              <a:defRPr/>
            </a:pPr>
            <a:fld id="{14831F2D-A67D-4F7A-BF5B-C75AFD7B5F72}" type="datetime1">
              <a:rPr lang="en-US"/>
              <a:pPr>
                <a:defRPr/>
              </a:pPr>
              <a:t>16/01/2016</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atin typeface="Calibri"/>
              </a:defRPr>
            </a:lvl4pPr>
            <a:lvl5pPr>
              <a:defRPr sz="1600">
                <a:latin typeface="Calibri"/>
              </a:defRPr>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atin typeface="Calibri"/>
              </a:defRPr>
            </a:lvl4pPr>
            <a:lvl5pPr>
              <a:defRPr sz="1600">
                <a:latin typeface="Calibri"/>
              </a:defRPr>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Rectangle 5"/>
          <p:cNvSpPr>
            <a:spLocks noGrp="1" noChangeArrowheads="1"/>
          </p:cNvSpPr>
          <p:nvPr>
            <p:ph type="sldNum" sz="quarter" idx="10"/>
          </p:nvPr>
        </p:nvSpPr>
        <p:spPr/>
        <p:txBody>
          <a:bodyPr/>
          <a:lstStyle>
            <a:lvl1pPr>
              <a:defRPr/>
            </a:lvl1pPr>
          </a:lstStyle>
          <a:p>
            <a:pPr>
              <a:defRPr/>
            </a:pPr>
            <a:fld id="{9DCB01F6-BC1E-45EA-9FAA-6EFB875D9B08}" type="slidenum">
              <a:rPr lang="he-IL"/>
              <a:pPr>
                <a:defRPr/>
              </a:pPr>
              <a:t>‹#›</a:t>
            </a:fld>
            <a:endParaRPr lang="en-US"/>
          </a:p>
        </p:txBody>
      </p:sp>
      <p:sp>
        <p:nvSpPr>
          <p:cNvPr id="8" name="Rectangle 6"/>
          <p:cNvSpPr>
            <a:spLocks noGrp="1" noChangeArrowheads="1"/>
          </p:cNvSpPr>
          <p:nvPr>
            <p:ph type="ftr" sz="quarter" idx="11"/>
          </p:nvPr>
        </p:nvSpPr>
        <p:spPr/>
        <p:txBody>
          <a:bodyPr/>
          <a:lstStyle>
            <a:lvl1pPr>
              <a:defRPr/>
            </a:lvl1pPr>
          </a:lstStyle>
          <a:p>
            <a:pPr>
              <a:defRPr/>
            </a:pPr>
            <a:r>
              <a:rPr lang="en-US"/>
              <a:t>IBM &amp; Customer Confidential</a:t>
            </a:r>
          </a:p>
        </p:txBody>
      </p:sp>
      <p:sp>
        <p:nvSpPr>
          <p:cNvPr id="9" name="Rectangle 7"/>
          <p:cNvSpPr>
            <a:spLocks noGrp="1" noChangeArrowheads="1"/>
          </p:cNvSpPr>
          <p:nvPr>
            <p:ph type="dt" sz="half" idx="12"/>
          </p:nvPr>
        </p:nvSpPr>
        <p:spPr/>
        <p:txBody>
          <a:bodyPr/>
          <a:lstStyle>
            <a:lvl1pPr>
              <a:defRPr/>
            </a:lvl1pPr>
          </a:lstStyle>
          <a:p>
            <a:pPr>
              <a:defRPr/>
            </a:pPr>
            <a:fld id="{EB8418ED-87E2-4A37-A4BD-372C490BAE1E}" type="datetime1">
              <a:rPr lang="en-US"/>
              <a:pPr>
                <a:defRPr/>
              </a:pPr>
              <a:t>16/01/2016</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5"/>
          <p:cNvSpPr>
            <a:spLocks noGrp="1" noChangeArrowheads="1"/>
          </p:cNvSpPr>
          <p:nvPr>
            <p:ph type="sldNum" sz="quarter" idx="10"/>
          </p:nvPr>
        </p:nvSpPr>
        <p:spPr/>
        <p:txBody>
          <a:bodyPr/>
          <a:lstStyle>
            <a:lvl1pPr>
              <a:defRPr/>
            </a:lvl1pPr>
          </a:lstStyle>
          <a:p>
            <a:pPr>
              <a:defRPr/>
            </a:pPr>
            <a:fld id="{CE226593-C827-419F-9B6A-C5CBDF7F17A6}" type="slidenum">
              <a:rPr lang="he-IL"/>
              <a:pPr>
                <a:defRPr/>
              </a:pPr>
              <a:t>‹#›</a:t>
            </a:fld>
            <a:endParaRPr lang="en-US"/>
          </a:p>
        </p:txBody>
      </p:sp>
      <p:sp>
        <p:nvSpPr>
          <p:cNvPr id="4" name="Rectangle 6"/>
          <p:cNvSpPr>
            <a:spLocks noGrp="1" noChangeArrowheads="1"/>
          </p:cNvSpPr>
          <p:nvPr>
            <p:ph type="ftr" sz="quarter" idx="11"/>
          </p:nvPr>
        </p:nvSpPr>
        <p:spPr/>
        <p:txBody>
          <a:bodyPr/>
          <a:lstStyle>
            <a:lvl1pPr>
              <a:defRPr/>
            </a:lvl1pPr>
          </a:lstStyle>
          <a:p>
            <a:pPr>
              <a:defRPr/>
            </a:pPr>
            <a:r>
              <a:rPr lang="en-US"/>
              <a:t>IBM &amp; Customer Confidential</a:t>
            </a:r>
          </a:p>
        </p:txBody>
      </p:sp>
      <p:sp>
        <p:nvSpPr>
          <p:cNvPr id="5" name="Rectangle 7"/>
          <p:cNvSpPr>
            <a:spLocks noGrp="1" noChangeArrowheads="1"/>
          </p:cNvSpPr>
          <p:nvPr>
            <p:ph type="dt" sz="half" idx="12"/>
          </p:nvPr>
        </p:nvSpPr>
        <p:spPr/>
        <p:txBody>
          <a:bodyPr/>
          <a:lstStyle>
            <a:lvl1pPr>
              <a:defRPr/>
            </a:lvl1pPr>
          </a:lstStyle>
          <a:p>
            <a:pPr>
              <a:defRPr/>
            </a:pPr>
            <a:fld id="{E6BF7A90-6C4E-4574-AAC7-E0DB2BBEE95F}" type="datetime1">
              <a:rPr lang="en-US"/>
              <a:pPr>
                <a:defRPr/>
              </a:pPr>
              <a:t>16/01/2016</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p:cNvSpPr>
            <a:spLocks noGrp="1" noChangeArrowheads="1"/>
          </p:cNvSpPr>
          <p:nvPr>
            <p:ph type="sldNum" sz="quarter" idx="10"/>
          </p:nvPr>
        </p:nvSpPr>
        <p:spPr/>
        <p:txBody>
          <a:bodyPr/>
          <a:lstStyle>
            <a:lvl1pPr>
              <a:defRPr/>
            </a:lvl1pPr>
          </a:lstStyle>
          <a:p>
            <a:pPr>
              <a:defRPr/>
            </a:pPr>
            <a:fld id="{1649752A-E0BD-451C-BF49-ECAA83F93D51}" type="slidenum">
              <a:rPr lang="he-IL"/>
              <a:pPr>
                <a:defRPr/>
              </a:pPr>
              <a:t>‹#›</a:t>
            </a:fld>
            <a:endParaRPr lang="en-US"/>
          </a:p>
        </p:txBody>
      </p:sp>
      <p:sp>
        <p:nvSpPr>
          <p:cNvPr id="3" name="Rectangle 6"/>
          <p:cNvSpPr>
            <a:spLocks noGrp="1" noChangeArrowheads="1"/>
          </p:cNvSpPr>
          <p:nvPr>
            <p:ph type="ftr" sz="quarter" idx="11"/>
          </p:nvPr>
        </p:nvSpPr>
        <p:spPr/>
        <p:txBody>
          <a:bodyPr/>
          <a:lstStyle>
            <a:lvl1pPr>
              <a:defRPr>
                <a:latin typeface="Calibri"/>
                <a:cs typeface="Calibri"/>
              </a:defRPr>
            </a:lvl1pPr>
          </a:lstStyle>
          <a:p>
            <a:pPr>
              <a:defRPr/>
            </a:pPr>
            <a:r>
              <a:rPr lang="en-US"/>
              <a:t>IBM &amp; Customer Confidential</a:t>
            </a:r>
          </a:p>
        </p:txBody>
      </p:sp>
      <p:sp>
        <p:nvSpPr>
          <p:cNvPr id="4" name="Rectangle 7"/>
          <p:cNvSpPr>
            <a:spLocks noGrp="1" noChangeArrowheads="1"/>
          </p:cNvSpPr>
          <p:nvPr>
            <p:ph type="dt" sz="half" idx="12"/>
          </p:nvPr>
        </p:nvSpPr>
        <p:spPr/>
        <p:txBody>
          <a:bodyPr/>
          <a:lstStyle>
            <a:lvl1pPr>
              <a:defRPr/>
            </a:lvl1pPr>
          </a:lstStyle>
          <a:p>
            <a:pPr>
              <a:defRPr/>
            </a:pPr>
            <a:fld id="{9D2A105B-593F-481D-A68D-823F7CE1E693}" type="datetime1">
              <a:rPr lang="en-US"/>
              <a:pPr>
                <a:defRPr/>
              </a:pPr>
              <a:t>16/01/2016</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atin typeface="Calibri"/>
              </a:defRPr>
            </a:lvl4pPr>
            <a:lvl5pPr>
              <a:defRPr sz="2000">
                <a:latin typeface="Calibri"/>
              </a:defRPr>
            </a:lvl5pPr>
            <a:lvl6pPr>
              <a:defRPr sz="2000"/>
            </a:lvl6pPr>
            <a:lvl7pPr>
              <a:defRPr sz="2000"/>
            </a:lvl7pPr>
            <a:lvl8pPr>
              <a:defRPr sz="2000"/>
            </a:lvl8pPr>
            <a:lvl9pPr>
              <a:defRPr sz="20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5"/>
          <p:cNvSpPr>
            <a:spLocks noGrp="1" noChangeArrowheads="1"/>
          </p:cNvSpPr>
          <p:nvPr>
            <p:ph type="sldNum" sz="quarter" idx="10"/>
          </p:nvPr>
        </p:nvSpPr>
        <p:spPr/>
        <p:txBody>
          <a:bodyPr/>
          <a:lstStyle>
            <a:lvl1pPr>
              <a:defRPr/>
            </a:lvl1pPr>
          </a:lstStyle>
          <a:p>
            <a:pPr>
              <a:defRPr/>
            </a:pPr>
            <a:fld id="{D46A3DFC-EE74-4A46-A94A-7A5C5D99565F}" type="slidenum">
              <a:rPr lang="he-IL"/>
              <a:pPr>
                <a:defRPr/>
              </a:pPr>
              <a:t>‹#›</a:t>
            </a:fld>
            <a:endParaRPr lang="en-US"/>
          </a:p>
        </p:txBody>
      </p:sp>
      <p:sp>
        <p:nvSpPr>
          <p:cNvPr id="6" name="Rectangle 6"/>
          <p:cNvSpPr>
            <a:spLocks noGrp="1" noChangeArrowheads="1"/>
          </p:cNvSpPr>
          <p:nvPr>
            <p:ph type="ftr" sz="quarter" idx="11"/>
          </p:nvPr>
        </p:nvSpPr>
        <p:spPr/>
        <p:txBody>
          <a:bodyPr/>
          <a:lstStyle>
            <a:lvl1pPr>
              <a:defRPr/>
            </a:lvl1pPr>
          </a:lstStyle>
          <a:p>
            <a:pPr>
              <a:defRPr/>
            </a:pPr>
            <a:r>
              <a:rPr lang="en-US"/>
              <a:t>IBM &amp; Customer Confidential</a:t>
            </a:r>
          </a:p>
        </p:txBody>
      </p:sp>
      <p:sp>
        <p:nvSpPr>
          <p:cNvPr id="7" name="Rectangle 7"/>
          <p:cNvSpPr>
            <a:spLocks noGrp="1" noChangeArrowheads="1"/>
          </p:cNvSpPr>
          <p:nvPr>
            <p:ph type="dt" sz="half" idx="12"/>
          </p:nvPr>
        </p:nvSpPr>
        <p:spPr/>
        <p:txBody>
          <a:bodyPr/>
          <a:lstStyle>
            <a:lvl1pPr>
              <a:defRPr/>
            </a:lvl1pPr>
          </a:lstStyle>
          <a:p>
            <a:pPr>
              <a:defRPr/>
            </a:pPr>
            <a:fld id="{DAD84C25-728A-4D1D-A6D6-F82DBDDE7494}" type="datetime1">
              <a:rPr lang="en-US"/>
              <a:pPr>
                <a:defRPr/>
              </a:pPr>
              <a:t>16/01/2016</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5"/>
          <p:cNvSpPr>
            <a:spLocks noGrp="1" noChangeArrowheads="1"/>
          </p:cNvSpPr>
          <p:nvPr>
            <p:ph type="sldNum" sz="quarter" idx="10"/>
          </p:nvPr>
        </p:nvSpPr>
        <p:spPr/>
        <p:txBody>
          <a:bodyPr/>
          <a:lstStyle>
            <a:lvl1pPr>
              <a:defRPr/>
            </a:lvl1pPr>
          </a:lstStyle>
          <a:p>
            <a:pPr>
              <a:defRPr/>
            </a:pPr>
            <a:fld id="{183FC8DF-1866-46E4-9412-6758EDC6B2F8}" type="slidenum">
              <a:rPr lang="he-IL"/>
              <a:pPr>
                <a:defRPr/>
              </a:pPr>
              <a:t>‹#›</a:t>
            </a:fld>
            <a:endParaRPr lang="en-US"/>
          </a:p>
        </p:txBody>
      </p:sp>
      <p:sp>
        <p:nvSpPr>
          <p:cNvPr id="6" name="Rectangle 6"/>
          <p:cNvSpPr>
            <a:spLocks noGrp="1" noChangeArrowheads="1"/>
          </p:cNvSpPr>
          <p:nvPr>
            <p:ph type="ftr" sz="quarter" idx="11"/>
          </p:nvPr>
        </p:nvSpPr>
        <p:spPr/>
        <p:txBody>
          <a:bodyPr/>
          <a:lstStyle>
            <a:lvl1pPr>
              <a:defRPr/>
            </a:lvl1pPr>
          </a:lstStyle>
          <a:p>
            <a:pPr>
              <a:defRPr/>
            </a:pPr>
            <a:r>
              <a:rPr lang="en-US"/>
              <a:t>IBM &amp; Customer Confidential</a:t>
            </a:r>
          </a:p>
        </p:txBody>
      </p:sp>
      <p:sp>
        <p:nvSpPr>
          <p:cNvPr id="7" name="Rectangle 7"/>
          <p:cNvSpPr>
            <a:spLocks noGrp="1" noChangeArrowheads="1"/>
          </p:cNvSpPr>
          <p:nvPr>
            <p:ph type="dt" sz="half" idx="12"/>
          </p:nvPr>
        </p:nvSpPr>
        <p:spPr/>
        <p:txBody>
          <a:bodyPr/>
          <a:lstStyle>
            <a:lvl1pPr>
              <a:defRPr/>
            </a:lvl1pPr>
          </a:lstStyle>
          <a:p>
            <a:pPr>
              <a:defRPr/>
            </a:pPr>
            <a:fld id="{76AF5922-E02B-4E20-A7F4-61DD5E61A6EB}" type="datetime1">
              <a:rPr lang="en-US"/>
              <a:pPr>
                <a:defRPr/>
              </a:pPr>
              <a:t>16/01/2016</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image" Target="../media/image1.jpeg"/><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2.png"/></Relationships>
</file>

<file path=ppt/slideMasters/_rels/slideMaster3.xml.rels><?xml version="1.0" encoding="UTF-8" standalone="yes"?>
<Relationships xmlns="http://schemas.openxmlformats.org/package/2006/relationships"><Relationship Id="rId1"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1"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1"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1" Type="http://schemas.openxmlformats.org/officeDocument/2006/relationships/theme" Target="../theme/theme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 descr="big-data-ppt-pg3"/>
          <p:cNvPicPr>
            <a:picLocks noChangeAspect="1" noChangeArrowheads="1"/>
          </p:cNvPicPr>
          <p:nvPr/>
        </p:nvPicPr>
        <p:blipFill>
          <a:blip r:embed="rId14"/>
          <a:srcRect/>
          <a:stretch>
            <a:fillRect/>
          </a:stretch>
        </p:blipFill>
        <p:spPr bwMode="auto">
          <a:xfrm>
            <a:off x="0" y="6348413"/>
            <a:ext cx="4408488" cy="509587"/>
          </a:xfrm>
          <a:prstGeom prst="rect">
            <a:avLst/>
          </a:prstGeom>
          <a:noFill/>
          <a:ln w="9525">
            <a:noFill/>
            <a:miter lim="800000"/>
            <a:headEnd/>
            <a:tailEnd/>
          </a:ln>
        </p:spPr>
      </p:pic>
      <p:sp>
        <p:nvSpPr>
          <p:cNvPr id="1027" name="Rectangle 3"/>
          <p:cNvSpPr>
            <a:spLocks noGrp="1" noChangeArrowheads="1"/>
          </p:cNvSpPr>
          <p:nvPr>
            <p:ph type="body" idx="1"/>
          </p:nvPr>
        </p:nvSpPr>
        <p:spPr bwMode="auto">
          <a:xfrm>
            <a:off x="182563" y="1874838"/>
            <a:ext cx="8686800" cy="44799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p:txBody>
      </p:sp>
      <p:sp>
        <p:nvSpPr>
          <p:cNvPr id="1028" name="Line 4"/>
          <p:cNvSpPr>
            <a:spLocks noChangeShapeType="1"/>
          </p:cNvSpPr>
          <p:nvPr/>
        </p:nvSpPr>
        <p:spPr bwMode="auto">
          <a:xfrm flipV="1">
            <a:off x="274638" y="549275"/>
            <a:ext cx="8594725" cy="0"/>
          </a:xfrm>
          <a:prstGeom prst="line">
            <a:avLst/>
          </a:prstGeom>
          <a:noFill/>
          <a:ln w="9525">
            <a:solidFill>
              <a:schemeClr val="tx1"/>
            </a:solidFill>
            <a:round/>
            <a:headEnd/>
            <a:tailEnd/>
          </a:ln>
        </p:spPr>
        <p:txBody>
          <a:bodyPr/>
          <a:lstStyle/>
          <a:p>
            <a:pPr>
              <a:defRPr/>
            </a:pPr>
            <a:endParaRPr lang="en-US" dirty="0">
              <a:latin typeface="Calibri"/>
              <a:ea typeface="Calibri"/>
              <a:cs typeface="Calibri"/>
            </a:endParaRPr>
          </a:p>
        </p:txBody>
      </p:sp>
      <p:sp>
        <p:nvSpPr>
          <p:cNvPr id="147461" name="Rectangle 5"/>
          <p:cNvSpPr>
            <a:spLocks noGrp="1" noChangeArrowheads="1"/>
          </p:cNvSpPr>
          <p:nvPr>
            <p:ph type="sldNum" sz="quarter" idx="4"/>
          </p:nvPr>
        </p:nvSpPr>
        <p:spPr bwMode="black">
          <a:xfrm>
            <a:off x="39688" y="6599238"/>
            <a:ext cx="366712" cy="184150"/>
          </a:xfrm>
          <a:prstGeom prst="rect">
            <a:avLst/>
          </a:prstGeom>
          <a:noFill/>
          <a:ln>
            <a:noFill/>
          </a:ln>
          <a:effectLst/>
          <a:extLst/>
        </p:spPr>
        <p:txBody>
          <a:bodyPr vert="horz" wrap="square" lIns="92075" tIns="46038" rIns="92075" bIns="46038" numCol="1" anchor="t" anchorCtr="0" compatLnSpc="1">
            <a:prstTxWarp prst="textNoShape">
              <a:avLst/>
            </a:prstTxWarp>
          </a:bodyPr>
          <a:lstStyle>
            <a:lvl1pPr>
              <a:defRPr sz="800">
                <a:solidFill>
                  <a:schemeClr val="bg1"/>
                </a:solidFill>
                <a:latin typeface="Calibri" pitchFamily="34" charset="0"/>
              </a:defRPr>
            </a:lvl1pPr>
          </a:lstStyle>
          <a:p>
            <a:pPr>
              <a:defRPr/>
            </a:pPr>
            <a:fld id="{413F8C7E-8EF1-4AA5-800A-6F10FA67645F}" type="slidenum">
              <a:rPr lang="he-IL"/>
              <a:pPr>
                <a:defRPr/>
              </a:pPr>
              <a:t>‹#›</a:t>
            </a:fld>
            <a:endParaRPr lang="en-US"/>
          </a:p>
        </p:txBody>
      </p:sp>
      <p:sp>
        <p:nvSpPr>
          <p:cNvPr id="147462" name="Rectangle 6"/>
          <p:cNvSpPr>
            <a:spLocks noGrp="1" noChangeArrowheads="1"/>
          </p:cNvSpPr>
          <p:nvPr>
            <p:ph type="ftr" sz="quarter" idx="3"/>
          </p:nvPr>
        </p:nvSpPr>
        <p:spPr bwMode="auto">
          <a:xfrm>
            <a:off x="2544763" y="6599238"/>
            <a:ext cx="3884612" cy="184150"/>
          </a:xfrm>
          <a:prstGeom prst="rect">
            <a:avLst/>
          </a:prstGeom>
          <a:noFill/>
          <a:ln>
            <a:noFill/>
          </a:ln>
          <a:effectLst/>
          <a:extLst/>
        </p:spPr>
        <p:txBody>
          <a:bodyPr vert="horz" wrap="square" lIns="92075" tIns="46038" rIns="92075" bIns="46038" numCol="1" anchor="t" anchorCtr="0" compatLnSpc="1">
            <a:prstTxWarp prst="textNoShape">
              <a:avLst/>
            </a:prstTxWarp>
          </a:bodyPr>
          <a:lstStyle>
            <a:lvl1pPr>
              <a:defRPr sz="800">
                <a:solidFill>
                  <a:schemeClr val="tx1"/>
                </a:solidFill>
                <a:latin typeface="Calibri"/>
                <a:ea typeface="+mn-ea"/>
                <a:cs typeface="Calibri"/>
              </a:defRPr>
            </a:lvl1pPr>
          </a:lstStyle>
          <a:p>
            <a:pPr>
              <a:defRPr/>
            </a:pPr>
            <a:r>
              <a:rPr lang="en-US"/>
              <a:t>IBM and Customer Confidential</a:t>
            </a:r>
          </a:p>
        </p:txBody>
      </p:sp>
      <p:sp>
        <p:nvSpPr>
          <p:cNvPr id="147463" name="Rectangle 7"/>
          <p:cNvSpPr>
            <a:spLocks noGrp="1" noChangeArrowheads="1"/>
          </p:cNvSpPr>
          <p:nvPr>
            <p:ph type="dt" sz="half" idx="2"/>
          </p:nvPr>
        </p:nvSpPr>
        <p:spPr bwMode="auto">
          <a:xfrm>
            <a:off x="763588" y="6599238"/>
            <a:ext cx="1004887" cy="184150"/>
          </a:xfrm>
          <a:prstGeom prst="rect">
            <a:avLst/>
          </a:prstGeom>
          <a:noFill/>
          <a:ln>
            <a:noFill/>
          </a:ln>
          <a:effectLst/>
          <a:extLst/>
        </p:spPr>
        <p:txBody>
          <a:bodyPr vert="horz" wrap="square" lIns="92075" tIns="46038" rIns="92075" bIns="46038" numCol="1" anchor="t" anchorCtr="0" compatLnSpc="1">
            <a:prstTxWarp prst="textNoShape">
              <a:avLst/>
            </a:prstTxWarp>
          </a:bodyPr>
          <a:lstStyle>
            <a:lvl1pPr>
              <a:defRPr sz="800">
                <a:solidFill>
                  <a:schemeClr val="tx1"/>
                </a:solidFill>
                <a:latin typeface="Calibri" pitchFamily="34" charset="0"/>
              </a:defRPr>
            </a:lvl1pPr>
          </a:lstStyle>
          <a:p>
            <a:pPr>
              <a:defRPr/>
            </a:pPr>
            <a:fld id="{D9305369-CE4D-4B43-8250-9A4723FE717D}" type="datetime1">
              <a:rPr lang="en-US"/>
              <a:pPr>
                <a:defRPr/>
              </a:pPr>
              <a:t>16/01/2016</a:t>
            </a:fld>
            <a:endParaRPr lang="en-US"/>
          </a:p>
        </p:txBody>
      </p:sp>
      <p:pic>
        <p:nvPicPr>
          <p:cNvPr id="1032" name="Picture 8" descr="R120_G137_B251-200"/>
          <p:cNvPicPr>
            <a:picLocks noChangeAspect="1" noChangeArrowheads="1"/>
          </p:cNvPicPr>
          <p:nvPr/>
        </p:nvPicPr>
        <p:blipFill>
          <a:blip r:embed="rId15"/>
          <a:srcRect/>
          <a:stretch>
            <a:fillRect/>
          </a:stretch>
        </p:blipFill>
        <p:spPr bwMode="auto">
          <a:xfrm>
            <a:off x="8280400" y="227013"/>
            <a:ext cx="588963" cy="236537"/>
          </a:xfrm>
          <a:prstGeom prst="rect">
            <a:avLst/>
          </a:prstGeom>
          <a:noFill/>
          <a:ln w="9525">
            <a:noFill/>
            <a:miter lim="800000"/>
            <a:headEnd/>
            <a:tailEnd/>
          </a:ln>
        </p:spPr>
      </p:pic>
      <p:sp>
        <p:nvSpPr>
          <p:cNvPr id="1033" name="Rectangle 9"/>
          <p:cNvSpPr>
            <a:spLocks noGrp="1" noChangeArrowheads="1"/>
          </p:cNvSpPr>
          <p:nvPr>
            <p:ph type="title"/>
          </p:nvPr>
        </p:nvSpPr>
        <p:spPr bwMode="auto">
          <a:xfrm>
            <a:off x="182563" y="593725"/>
            <a:ext cx="8686800" cy="6397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title style</a:t>
            </a:r>
          </a:p>
        </p:txBody>
      </p:sp>
      <p:sp>
        <p:nvSpPr>
          <p:cNvPr id="1034" name="Text Box 46"/>
          <p:cNvSpPr txBox="1">
            <a:spLocks noChangeArrowheads="1"/>
          </p:cNvSpPr>
          <p:nvPr/>
        </p:nvSpPr>
        <p:spPr bwMode="auto">
          <a:xfrm>
            <a:off x="184150" y="136525"/>
            <a:ext cx="6435725" cy="366713"/>
          </a:xfrm>
          <a:prstGeom prst="rect">
            <a:avLst/>
          </a:prstGeom>
          <a:noFill/>
          <a:ln>
            <a:noFill/>
          </a:ln>
          <a:extLst/>
        </p:spPr>
        <p:txBody>
          <a:bodyPr tIns="0" bIns="0" anchor="b"/>
          <a:lstStyle>
            <a:lvl1pPr eaLnBrk="0" hangingPunct="0">
              <a:defRPr sz="2200">
                <a:solidFill>
                  <a:schemeClr val="hlink"/>
                </a:solidFill>
                <a:latin typeface="Arial" charset="0"/>
                <a:cs typeface="Arial" charset="0"/>
              </a:defRPr>
            </a:lvl1pPr>
            <a:lvl2pPr marL="37931725" indent="-37474525" eaLnBrk="0" hangingPunct="0">
              <a:defRPr sz="2200">
                <a:solidFill>
                  <a:schemeClr val="hlink"/>
                </a:solidFill>
                <a:latin typeface="Arial" charset="0"/>
                <a:cs typeface="Arial" charset="0"/>
              </a:defRPr>
            </a:lvl2pPr>
            <a:lvl3pPr eaLnBrk="0" hangingPunct="0">
              <a:defRPr sz="2200">
                <a:solidFill>
                  <a:schemeClr val="hlink"/>
                </a:solidFill>
                <a:latin typeface="Arial" charset="0"/>
                <a:cs typeface="Arial" charset="0"/>
              </a:defRPr>
            </a:lvl3pPr>
            <a:lvl4pPr eaLnBrk="0" hangingPunct="0">
              <a:defRPr sz="2200">
                <a:solidFill>
                  <a:schemeClr val="hlink"/>
                </a:solidFill>
                <a:latin typeface="Arial" charset="0"/>
                <a:cs typeface="Arial" charset="0"/>
              </a:defRPr>
            </a:lvl4pPr>
            <a:lvl5pPr eaLnBrk="0" hangingPunct="0">
              <a:defRPr sz="2200">
                <a:solidFill>
                  <a:schemeClr val="hlink"/>
                </a:solidFill>
                <a:latin typeface="Arial" charset="0"/>
                <a:cs typeface="Arial" charset="0"/>
              </a:defRPr>
            </a:lvl5pPr>
            <a:lvl6pPr marL="457200" eaLnBrk="0" fontAlgn="base" hangingPunct="0">
              <a:spcBef>
                <a:spcPct val="0"/>
              </a:spcBef>
              <a:spcAft>
                <a:spcPct val="0"/>
              </a:spcAft>
              <a:defRPr sz="2200">
                <a:solidFill>
                  <a:schemeClr val="hlink"/>
                </a:solidFill>
                <a:latin typeface="Arial" charset="0"/>
                <a:cs typeface="Arial" charset="0"/>
              </a:defRPr>
            </a:lvl6pPr>
            <a:lvl7pPr marL="914400" eaLnBrk="0" fontAlgn="base" hangingPunct="0">
              <a:spcBef>
                <a:spcPct val="0"/>
              </a:spcBef>
              <a:spcAft>
                <a:spcPct val="0"/>
              </a:spcAft>
              <a:defRPr sz="2200">
                <a:solidFill>
                  <a:schemeClr val="hlink"/>
                </a:solidFill>
                <a:latin typeface="Arial" charset="0"/>
                <a:cs typeface="Arial" charset="0"/>
              </a:defRPr>
            </a:lvl7pPr>
            <a:lvl8pPr marL="1371600" eaLnBrk="0" fontAlgn="base" hangingPunct="0">
              <a:spcBef>
                <a:spcPct val="0"/>
              </a:spcBef>
              <a:spcAft>
                <a:spcPct val="0"/>
              </a:spcAft>
              <a:defRPr sz="2200">
                <a:solidFill>
                  <a:schemeClr val="hlink"/>
                </a:solidFill>
                <a:latin typeface="Arial" charset="0"/>
                <a:cs typeface="Arial" charset="0"/>
              </a:defRPr>
            </a:lvl8pPr>
            <a:lvl9pPr marL="1828800" eaLnBrk="0" fontAlgn="base" hangingPunct="0">
              <a:spcBef>
                <a:spcPct val="0"/>
              </a:spcBef>
              <a:spcAft>
                <a:spcPct val="0"/>
              </a:spcAft>
              <a:defRPr sz="2200">
                <a:solidFill>
                  <a:schemeClr val="hlink"/>
                </a:solidFill>
                <a:latin typeface="Arial" charset="0"/>
                <a:cs typeface="Arial" charset="0"/>
              </a:defRPr>
            </a:lvl9pPr>
          </a:lstStyle>
          <a:p>
            <a:pPr eaLnBrk="1" hangingPunct="1">
              <a:spcAft>
                <a:spcPts val="900"/>
              </a:spcAft>
              <a:defRPr/>
            </a:pPr>
            <a:endParaRPr lang="en-US" sz="1000">
              <a:solidFill>
                <a:schemeClr val="tx1"/>
              </a:solidFill>
              <a:latin typeface="Calibri" pitchFamily="34" charset="0"/>
            </a:endParaRPr>
          </a:p>
        </p:txBody>
      </p:sp>
      <p:sp>
        <p:nvSpPr>
          <p:cNvPr id="1035" name="Rectangle 6"/>
          <p:cNvSpPr>
            <a:spLocks noChangeArrowheads="1"/>
          </p:cNvSpPr>
          <p:nvPr/>
        </p:nvSpPr>
        <p:spPr bwMode="black">
          <a:xfrm>
            <a:off x="7589838" y="6632575"/>
            <a:ext cx="1371600" cy="184150"/>
          </a:xfrm>
          <a:prstGeom prst="rect">
            <a:avLst/>
          </a:prstGeom>
          <a:noFill/>
          <a:ln w="9525">
            <a:noFill/>
            <a:miter lim="800000"/>
            <a:headEnd/>
            <a:tailEnd/>
          </a:ln>
        </p:spPr>
        <p:txBody>
          <a:bodyPr lIns="92075" tIns="46038" rIns="92075" bIns="46038"/>
          <a:lstStyle/>
          <a:p>
            <a:pPr algn="r">
              <a:defRPr/>
            </a:pPr>
            <a:r>
              <a:rPr lang="en-US" sz="800">
                <a:solidFill>
                  <a:schemeClr val="tx1"/>
                </a:solidFill>
                <a:latin typeface="Calibri" pitchFamily="34" charset="0"/>
              </a:rPr>
              <a:t>© 2012 IBM Corporation</a:t>
            </a:r>
            <a:endParaRPr lang="en-US" sz="1800">
              <a:solidFill>
                <a:schemeClr val="tx1"/>
              </a:solidFill>
              <a:latin typeface="Calibri" pitchFamily="34" charset="0"/>
            </a:endParaRPr>
          </a:p>
        </p:txBody>
      </p:sp>
    </p:spTree>
  </p:cSld>
  <p:clrMap bg1="lt1" tx1="dk1" bg2="lt2" tx2="dk2" accent1="accent1" accent2="accent2" accent3="accent3" accent4="accent4" accent5="accent5" accent6="accent6" hlink="hlink" folHlink="folHlink"/>
  <p:sldLayoutIdLst>
    <p:sldLayoutId id="2147483857" r:id="rId1"/>
    <p:sldLayoutId id="2147483858" r:id="rId2"/>
    <p:sldLayoutId id="2147483859" r:id="rId3"/>
    <p:sldLayoutId id="2147483860" r:id="rId4"/>
    <p:sldLayoutId id="2147483861" r:id="rId5"/>
    <p:sldLayoutId id="2147483862" r:id="rId6"/>
    <p:sldLayoutId id="2147483863" r:id="rId7"/>
    <p:sldLayoutId id="2147483864" r:id="rId8"/>
    <p:sldLayoutId id="2147483865" r:id="rId9"/>
    <p:sldLayoutId id="2147483866" r:id="rId10"/>
    <p:sldLayoutId id="2147483867" r:id="rId11"/>
    <p:sldLayoutId id="2147483868" r:id="rId12"/>
  </p:sldLayoutIdLst>
  <p:hf hdr="0" ftr="0" dt="0"/>
  <p:txStyles>
    <p:titleStyle>
      <a:lvl1pPr algn="l" rtl="0" eaLnBrk="0" fontAlgn="base" hangingPunct="0">
        <a:lnSpc>
          <a:spcPct val="90000"/>
        </a:lnSpc>
        <a:spcBef>
          <a:spcPct val="0"/>
        </a:spcBef>
        <a:spcAft>
          <a:spcPct val="0"/>
        </a:spcAft>
        <a:defRPr sz="2200">
          <a:solidFill>
            <a:schemeClr val="hlink"/>
          </a:solidFill>
          <a:latin typeface="Calibri"/>
          <a:ea typeface="MS PGothic" pitchFamily="34" charset="-128"/>
          <a:cs typeface="ＭＳ Ｐゴシック" pitchFamily="1" charset="-128"/>
        </a:defRPr>
      </a:lvl1pPr>
      <a:lvl2pPr algn="l" rtl="0" eaLnBrk="0" fontAlgn="base" hangingPunct="0">
        <a:lnSpc>
          <a:spcPct val="90000"/>
        </a:lnSpc>
        <a:spcBef>
          <a:spcPct val="0"/>
        </a:spcBef>
        <a:spcAft>
          <a:spcPct val="0"/>
        </a:spcAft>
        <a:defRPr sz="2200">
          <a:solidFill>
            <a:schemeClr val="hlink"/>
          </a:solidFill>
          <a:latin typeface="Calibri" pitchFamily="1" charset="0"/>
          <a:ea typeface="MS PGothic" pitchFamily="34" charset="-128"/>
          <a:cs typeface="ＭＳ Ｐゴシック" pitchFamily="1" charset="-128"/>
        </a:defRPr>
      </a:lvl2pPr>
      <a:lvl3pPr algn="l" rtl="0" eaLnBrk="0" fontAlgn="base" hangingPunct="0">
        <a:lnSpc>
          <a:spcPct val="90000"/>
        </a:lnSpc>
        <a:spcBef>
          <a:spcPct val="0"/>
        </a:spcBef>
        <a:spcAft>
          <a:spcPct val="0"/>
        </a:spcAft>
        <a:defRPr sz="2200">
          <a:solidFill>
            <a:schemeClr val="hlink"/>
          </a:solidFill>
          <a:latin typeface="Calibri" pitchFamily="1" charset="0"/>
          <a:ea typeface="MS PGothic" pitchFamily="34" charset="-128"/>
          <a:cs typeface="ＭＳ Ｐゴシック" pitchFamily="1" charset="-128"/>
        </a:defRPr>
      </a:lvl3pPr>
      <a:lvl4pPr algn="l" rtl="0" eaLnBrk="0" fontAlgn="base" hangingPunct="0">
        <a:lnSpc>
          <a:spcPct val="90000"/>
        </a:lnSpc>
        <a:spcBef>
          <a:spcPct val="0"/>
        </a:spcBef>
        <a:spcAft>
          <a:spcPct val="0"/>
        </a:spcAft>
        <a:defRPr sz="2200">
          <a:solidFill>
            <a:schemeClr val="hlink"/>
          </a:solidFill>
          <a:latin typeface="Calibri" pitchFamily="1" charset="0"/>
          <a:ea typeface="MS PGothic" pitchFamily="34" charset="-128"/>
          <a:cs typeface="ＭＳ Ｐゴシック" pitchFamily="1" charset="-128"/>
        </a:defRPr>
      </a:lvl4pPr>
      <a:lvl5pPr algn="l" rtl="0" eaLnBrk="0" fontAlgn="base" hangingPunct="0">
        <a:lnSpc>
          <a:spcPct val="90000"/>
        </a:lnSpc>
        <a:spcBef>
          <a:spcPct val="0"/>
        </a:spcBef>
        <a:spcAft>
          <a:spcPct val="0"/>
        </a:spcAft>
        <a:defRPr sz="2200">
          <a:solidFill>
            <a:schemeClr val="hlink"/>
          </a:solidFill>
          <a:latin typeface="Calibri" pitchFamily="1" charset="0"/>
          <a:ea typeface="MS PGothic" pitchFamily="34" charset="-128"/>
          <a:cs typeface="ＭＳ Ｐゴシック" pitchFamily="1" charset="-128"/>
        </a:defRPr>
      </a:lvl5pPr>
      <a:lvl6pPr marL="457200" algn="l" rtl="0" fontAlgn="base">
        <a:lnSpc>
          <a:spcPct val="90000"/>
        </a:lnSpc>
        <a:spcBef>
          <a:spcPct val="0"/>
        </a:spcBef>
        <a:spcAft>
          <a:spcPct val="0"/>
        </a:spcAft>
        <a:defRPr sz="2200">
          <a:solidFill>
            <a:schemeClr val="hlink"/>
          </a:solidFill>
          <a:latin typeface="Arial" pitchFamily="34" charset="0"/>
        </a:defRPr>
      </a:lvl6pPr>
      <a:lvl7pPr marL="914400" algn="l" rtl="0" fontAlgn="base">
        <a:lnSpc>
          <a:spcPct val="90000"/>
        </a:lnSpc>
        <a:spcBef>
          <a:spcPct val="0"/>
        </a:spcBef>
        <a:spcAft>
          <a:spcPct val="0"/>
        </a:spcAft>
        <a:defRPr sz="2200">
          <a:solidFill>
            <a:schemeClr val="hlink"/>
          </a:solidFill>
          <a:latin typeface="Arial" pitchFamily="34" charset="0"/>
        </a:defRPr>
      </a:lvl7pPr>
      <a:lvl8pPr marL="1371600" algn="l" rtl="0" fontAlgn="base">
        <a:lnSpc>
          <a:spcPct val="90000"/>
        </a:lnSpc>
        <a:spcBef>
          <a:spcPct val="0"/>
        </a:spcBef>
        <a:spcAft>
          <a:spcPct val="0"/>
        </a:spcAft>
        <a:defRPr sz="2200">
          <a:solidFill>
            <a:schemeClr val="hlink"/>
          </a:solidFill>
          <a:latin typeface="Arial" pitchFamily="34" charset="0"/>
        </a:defRPr>
      </a:lvl8pPr>
      <a:lvl9pPr marL="1828800" algn="l" rtl="0" fontAlgn="base">
        <a:lnSpc>
          <a:spcPct val="90000"/>
        </a:lnSpc>
        <a:spcBef>
          <a:spcPct val="0"/>
        </a:spcBef>
        <a:spcAft>
          <a:spcPct val="0"/>
        </a:spcAft>
        <a:defRPr sz="2200">
          <a:solidFill>
            <a:schemeClr val="hlink"/>
          </a:solidFill>
          <a:latin typeface="Arial" pitchFamily="34" charset="0"/>
        </a:defRPr>
      </a:lvl9pPr>
    </p:titleStyle>
    <p:bodyStyle>
      <a:lvl1pPr marL="173038" indent="-173038" algn="l" rtl="0" eaLnBrk="0" fontAlgn="base" hangingPunct="0">
        <a:spcBef>
          <a:spcPct val="50000"/>
        </a:spcBef>
        <a:spcAft>
          <a:spcPct val="0"/>
        </a:spcAft>
        <a:buClr>
          <a:schemeClr val="tx1"/>
        </a:buClr>
        <a:buFont typeface="Wingdings" pitchFamily="2" charset="2"/>
        <a:buChar char="§"/>
        <a:defRPr sz="1600">
          <a:solidFill>
            <a:schemeClr val="tx1"/>
          </a:solidFill>
          <a:latin typeface="Calibri"/>
          <a:ea typeface="MS PGothic" pitchFamily="34" charset="-128"/>
          <a:cs typeface="ＭＳ Ｐゴシック" pitchFamily="1" charset="-128"/>
        </a:defRPr>
      </a:lvl1pPr>
      <a:lvl2pPr marL="509588" indent="-163513" algn="l" rtl="0" eaLnBrk="0" fontAlgn="base" hangingPunct="0">
        <a:spcBef>
          <a:spcPct val="0"/>
        </a:spcBef>
        <a:spcAft>
          <a:spcPct val="0"/>
        </a:spcAft>
        <a:buClr>
          <a:schemeClr val="tx1"/>
        </a:buClr>
        <a:buFont typeface="Arial" charset="0"/>
        <a:buChar char="–"/>
        <a:defRPr sz="1600">
          <a:solidFill>
            <a:schemeClr val="tx1"/>
          </a:solidFill>
          <a:latin typeface="Calibri"/>
          <a:ea typeface="MS PGothic" pitchFamily="34" charset="-128"/>
          <a:cs typeface="ＭＳ Ｐゴシック"/>
        </a:defRPr>
      </a:lvl2pPr>
      <a:lvl3pPr marL="855663" indent="-173038" algn="l" rtl="0" eaLnBrk="0" fontAlgn="base" hangingPunct="0">
        <a:spcBef>
          <a:spcPct val="0"/>
        </a:spcBef>
        <a:spcAft>
          <a:spcPct val="0"/>
        </a:spcAft>
        <a:buClr>
          <a:schemeClr val="tx1"/>
        </a:buClr>
        <a:buChar char="•"/>
        <a:defRPr sz="1600">
          <a:solidFill>
            <a:schemeClr val="tx1"/>
          </a:solidFill>
          <a:latin typeface="Calibri"/>
          <a:ea typeface="MS PGothic" pitchFamily="34" charset="-128"/>
          <a:cs typeface="ＭＳ Ｐゴシック"/>
        </a:defRPr>
      </a:lvl3pPr>
      <a:lvl4pPr marL="1203325" indent="-173038" algn="l" rtl="0" eaLnBrk="0" fontAlgn="base" hangingPunct="0">
        <a:spcBef>
          <a:spcPct val="20000"/>
        </a:spcBef>
        <a:spcAft>
          <a:spcPct val="0"/>
        </a:spcAft>
        <a:buClr>
          <a:schemeClr val="bg1"/>
        </a:buClr>
        <a:buChar char="–"/>
        <a:defRPr sz="1600">
          <a:solidFill>
            <a:schemeClr val="bg1"/>
          </a:solidFill>
          <a:latin typeface="+mn-lt"/>
          <a:ea typeface="MS PGothic" pitchFamily="34" charset="-128"/>
          <a:cs typeface="ＭＳ Ｐゴシック"/>
        </a:defRPr>
      </a:lvl4pPr>
      <a:lvl5pPr marL="1539875" indent="-163513" algn="l" rtl="0" eaLnBrk="0" fontAlgn="base" hangingPunct="0">
        <a:spcBef>
          <a:spcPct val="20000"/>
        </a:spcBef>
        <a:spcAft>
          <a:spcPct val="0"/>
        </a:spcAft>
        <a:buClr>
          <a:schemeClr val="bg1"/>
        </a:buClr>
        <a:buChar char="»"/>
        <a:defRPr sz="1600">
          <a:solidFill>
            <a:schemeClr val="bg1"/>
          </a:solidFill>
          <a:latin typeface="+mn-lt"/>
          <a:ea typeface="MS PGothic" pitchFamily="34" charset="-128"/>
          <a:cs typeface="ＭＳ Ｐゴシック"/>
        </a:defRPr>
      </a:lvl5pPr>
      <a:lvl6pPr marL="1997075" indent="-163513" algn="l" rtl="0" fontAlgn="base">
        <a:spcBef>
          <a:spcPct val="20000"/>
        </a:spcBef>
        <a:spcAft>
          <a:spcPct val="0"/>
        </a:spcAft>
        <a:buClr>
          <a:schemeClr val="bg1"/>
        </a:buClr>
        <a:buChar char="»"/>
        <a:defRPr sz="1600">
          <a:solidFill>
            <a:schemeClr val="bg1"/>
          </a:solidFill>
          <a:latin typeface="+mn-lt"/>
        </a:defRPr>
      </a:lvl6pPr>
      <a:lvl7pPr marL="2454275" indent="-163513" algn="l" rtl="0" fontAlgn="base">
        <a:spcBef>
          <a:spcPct val="20000"/>
        </a:spcBef>
        <a:spcAft>
          <a:spcPct val="0"/>
        </a:spcAft>
        <a:buClr>
          <a:schemeClr val="bg1"/>
        </a:buClr>
        <a:buChar char="»"/>
        <a:defRPr sz="1600">
          <a:solidFill>
            <a:schemeClr val="bg1"/>
          </a:solidFill>
          <a:latin typeface="+mn-lt"/>
        </a:defRPr>
      </a:lvl7pPr>
      <a:lvl8pPr marL="2911475" indent="-163513" algn="l" rtl="0" fontAlgn="base">
        <a:spcBef>
          <a:spcPct val="20000"/>
        </a:spcBef>
        <a:spcAft>
          <a:spcPct val="0"/>
        </a:spcAft>
        <a:buClr>
          <a:schemeClr val="bg1"/>
        </a:buClr>
        <a:buChar char="»"/>
        <a:defRPr sz="1600">
          <a:solidFill>
            <a:schemeClr val="bg1"/>
          </a:solidFill>
          <a:latin typeface="+mn-lt"/>
        </a:defRPr>
      </a:lvl8pPr>
      <a:lvl9pPr marL="3368675" indent="-163513" algn="l" rtl="0" fontAlgn="base">
        <a:spcBef>
          <a:spcPct val="20000"/>
        </a:spcBef>
        <a:spcAft>
          <a:spcPct val="0"/>
        </a:spcAft>
        <a:buClr>
          <a:schemeClr val="bg1"/>
        </a:buClr>
        <a:buChar char="»"/>
        <a:defRPr sz="1600">
          <a:solidFill>
            <a:schemeClr val="bg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4338" name="Picture 2" descr="big-data-ppt-pg3"/>
          <p:cNvPicPr>
            <a:picLocks noChangeAspect="1" noChangeArrowheads="1"/>
          </p:cNvPicPr>
          <p:nvPr userDrawn="1"/>
        </p:nvPicPr>
        <p:blipFill>
          <a:blip r:embed="rId13"/>
          <a:srcRect/>
          <a:stretch>
            <a:fillRect/>
          </a:stretch>
        </p:blipFill>
        <p:spPr bwMode="auto">
          <a:xfrm>
            <a:off x="0" y="6348413"/>
            <a:ext cx="4408488" cy="509587"/>
          </a:xfrm>
          <a:prstGeom prst="rect">
            <a:avLst/>
          </a:prstGeom>
          <a:noFill/>
          <a:ln w="9525">
            <a:noFill/>
            <a:miter lim="800000"/>
            <a:headEnd/>
            <a:tailEnd/>
          </a:ln>
        </p:spPr>
      </p:pic>
      <p:sp>
        <p:nvSpPr>
          <p:cNvPr id="14339" name="Rectangle 3"/>
          <p:cNvSpPr>
            <a:spLocks noGrp="1" noChangeArrowheads="1"/>
          </p:cNvSpPr>
          <p:nvPr>
            <p:ph type="body" idx="1"/>
          </p:nvPr>
        </p:nvSpPr>
        <p:spPr bwMode="auto">
          <a:xfrm>
            <a:off x="407988" y="1620838"/>
            <a:ext cx="8461375" cy="47339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p:txBody>
      </p:sp>
      <p:sp>
        <p:nvSpPr>
          <p:cNvPr id="2052" name="Line 4"/>
          <p:cNvSpPr>
            <a:spLocks noChangeShapeType="1"/>
          </p:cNvSpPr>
          <p:nvPr/>
        </p:nvSpPr>
        <p:spPr bwMode="auto">
          <a:xfrm flipV="1">
            <a:off x="274638" y="549275"/>
            <a:ext cx="8594725" cy="0"/>
          </a:xfrm>
          <a:prstGeom prst="line">
            <a:avLst/>
          </a:prstGeom>
          <a:noFill/>
          <a:ln w="9525">
            <a:solidFill>
              <a:schemeClr val="tx1"/>
            </a:solidFill>
            <a:round/>
            <a:headEnd/>
            <a:tailEnd/>
          </a:ln>
        </p:spPr>
        <p:txBody>
          <a:bodyPr/>
          <a:lstStyle/>
          <a:p>
            <a:pPr>
              <a:defRPr/>
            </a:pPr>
            <a:endParaRPr lang="en-US" dirty="0">
              <a:latin typeface="Calibri"/>
              <a:ea typeface="Calibri"/>
              <a:cs typeface="Calibri"/>
            </a:endParaRPr>
          </a:p>
        </p:txBody>
      </p:sp>
      <p:sp>
        <p:nvSpPr>
          <p:cNvPr id="99333" name="Rectangle 5"/>
          <p:cNvSpPr>
            <a:spLocks noGrp="1" noChangeArrowheads="1"/>
          </p:cNvSpPr>
          <p:nvPr>
            <p:ph type="sldNum" sz="quarter" idx="4"/>
          </p:nvPr>
        </p:nvSpPr>
        <p:spPr bwMode="black">
          <a:xfrm>
            <a:off x="39688" y="6599238"/>
            <a:ext cx="366712" cy="18415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defRPr sz="800">
                <a:solidFill>
                  <a:schemeClr val="bg1"/>
                </a:solidFill>
                <a:latin typeface="Calibri" pitchFamily="34" charset="0"/>
              </a:defRPr>
            </a:lvl1pPr>
          </a:lstStyle>
          <a:p>
            <a:pPr>
              <a:defRPr/>
            </a:pPr>
            <a:fld id="{1AF2E6B9-1055-4C36-9FE5-9A240A25ADAA}" type="slidenum">
              <a:rPr lang="he-IL"/>
              <a:pPr>
                <a:defRPr/>
              </a:pPr>
              <a:t>‹#›</a:t>
            </a:fld>
            <a:endParaRPr lang="en-US"/>
          </a:p>
        </p:txBody>
      </p:sp>
      <p:sp>
        <p:nvSpPr>
          <p:cNvPr id="99334" name="Rectangle 6"/>
          <p:cNvSpPr>
            <a:spLocks noGrp="1" noChangeArrowheads="1"/>
          </p:cNvSpPr>
          <p:nvPr>
            <p:ph type="ftr" sz="quarter" idx="3"/>
          </p:nvPr>
        </p:nvSpPr>
        <p:spPr bwMode="auto">
          <a:xfrm>
            <a:off x="2544763" y="6599238"/>
            <a:ext cx="3884612" cy="18415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defRPr sz="800">
                <a:solidFill>
                  <a:schemeClr val="tx1"/>
                </a:solidFill>
                <a:latin typeface="Calibri"/>
                <a:ea typeface="+mn-ea"/>
                <a:cs typeface="Calibri"/>
              </a:defRPr>
            </a:lvl1pPr>
          </a:lstStyle>
          <a:p>
            <a:pPr>
              <a:defRPr/>
            </a:pPr>
            <a:endParaRPr lang="en-US"/>
          </a:p>
        </p:txBody>
      </p:sp>
      <p:sp>
        <p:nvSpPr>
          <p:cNvPr id="99335" name="Rectangle 7"/>
          <p:cNvSpPr>
            <a:spLocks noGrp="1" noChangeArrowheads="1"/>
          </p:cNvSpPr>
          <p:nvPr>
            <p:ph type="dt" sz="half" idx="2"/>
          </p:nvPr>
        </p:nvSpPr>
        <p:spPr bwMode="auto">
          <a:xfrm>
            <a:off x="763588" y="6599238"/>
            <a:ext cx="1004887" cy="18415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defRPr sz="800">
                <a:solidFill>
                  <a:schemeClr val="tx1"/>
                </a:solidFill>
                <a:latin typeface="Calibri" pitchFamily="34" charset="0"/>
              </a:defRPr>
            </a:lvl1pPr>
          </a:lstStyle>
          <a:p>
            <a:pPr>
              <a:defRPr/>
            </a:pPr>
            <a:fld id="{D4826C84-0E18-4020-AF6A-479A9E0D94FC}" type="datetime1">
              <a:rPr lang="en-US"/>
              <a:pPr>
                <a:defRPr/>
              </a:pPr>
              <a:t>16/01/2016</a:t>
            </a:fld>
            <a:endParaRPr lang="en-US"/>
          </a:p>
        </p:txBody>
      </p:sp>
      <p:pic>
        <p:nvPicPr>
          <p:cNvPr id="14344" name="Picture 8" descr="R120_G137_B251-200"/>
          <p:cNvPicPr>
            <a:picLocks noChangeAspect="1" noChangeArrowheads="1"/>
          </p:cNvPicPr>
          <p:nvPr/>
        </p:nvPicPr>
        <p:blipFill>
          <a:blip r:embed="rId14"/>
          <a:srcRect/>
          <a:stretch>
            <a:fillRect/>
          </a:stretch>
        </p:blipFill>
        <p:spPr bwMode="auto">
          <a:xfrm>
            <a:off x="8280400" y="227013"/>
            <a:ext cx="588963" cy="236537"/>
          </a:xfrm>
          <a:prstGeom prst="rect">
            <a:avLst/>
          </a:prstGeom>
          <a:noFill/>
          <a:ln w="9525">
            <a:noFill/>
            <a:miter lim="800000"/>
            <a:headEnd/>
            <a:tailEnd/>
          </a:ln>
        </p:spPr>
      </p:pic>
      <p:sp>
        <p:nvSpPr>
          <p:cNvPr id="14345" name="Rectangle 9"/>
          <p:cNvSpPr>
            <a:spLocks noGrp="1" noChangeArrowheads="1"/>
          </p:cNvSpPr>
          <p:nvPr>
            <p:ph type="title"/>
          </p:nvPr>
        </p:nvSpPr>
        <p:spPr bwMode="auto">
          <a:xfrm>
            <a:off x="182563" y="593725"/>
            <a:ext cx="8686800" cy="6397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title style</a:t>
            </a:r>
          </a:p>
        </p:txBody>
      </p:sp>
      <p:sp>
        <p:nvSpPr>
          <p:cNvPr id="2058" name="Text Box 46"/>
          <p:cNvSpPr txBox="1">
            <a:spLocks noChangeArrowheads="1"/>
          </p:cNvSpPr>
          <p:nvPr/>
        </p:nvSpPr>
        <p:spPr bwMode="auto">
          <a:xfrm>
            <a:off x="184150" y="136525"/>
            <a:ext cx="6435725" cy="366713"/>
          </a:xfrm>
          <a:prstGeom prst="rect">
            <a:avLst/>
          </a:prstGeom>
          <a:noFill/>
          <a:ln>
            <a:noFill/>
          </a:ln>
          <a:extLst/>
        </p:spPr>
        <p:txBody>
          <a:bodyPr tIns="0" bIns="0" anchor="b"/>
          <a:lstStyle>
            <a:lvl1pPr eaLnBrk="0" hangingPunct="0">
              <a:defRPr sz="2200">
                <a:solidFill>
                  <a:schemeClr val="hlink"/>
                </a:solidFill>
                <a:latin typeface="Arial" charset="0"/>
                <a:cs typeface="Arial" charset="0"/>
              </a:defRPr>
            </a:lvl1pPr>
            <a:lvl2pPr marL="37931725" indent="-37474525" eaLnBrk="0" hangingPunct="0">
              <a:defRPr sz="2200">
                <a:solidFill>
                  <a:schemeClr val="hlink"/>
                </a:solidFill>
                <a:latin typeface="Arial" charset="0"/>
                <a:cs typeface="Arial" charset="0"/>
              </a:defRPr>
            </a:lvl2pPr>
            <a:lvl3pPr eaLnBrk="0" hangingPunct="0">
              <a:defRPr sz="2200">
                <a:solidFill>
                  <a:schemeClr val="hlink"/>
                </a:solidFill>
                <a:latin typeface="Arial" charset="0"/>
                <a:cs typeface="Arial" charset="0"/>
              </a:defRPr>
            </a:lvl3pPr>
            <a:lvl4pPr eaLnBrk="0" hangingPunct="0">
              <a:defRPr sz="2200">
                <a:solidFill>
                  <a:schemeClr val="hlink"/>
                </a:solidFill>
                <a:latin typeface="Arial" charset="0"/>
                <a:cs typeface="Arial" charset="0"/>
              </a:defRPr>
            </a:lvl4pPr>
            <a:lvl5pPr eaLnBrk="0" hangingPunct="0">
              <a:defRPr sz="2200">
                <a:solidFill>
                  <a:schemeClr val="hlink"/>
                </a:solidFill>
                <a:latin typeface="Arial" charset="0"/>
                <a:cs typeface="Arial" charset="0"/>
              </a:defRPr>
            </a:lvl5pPr>
            <a:lvl6pPr marL="457200" eaLnBrk="0" fontAlgn="base" hangingPunct="0">
              <a:spcBef>
                <a:spcPct val="0"/>
              </a:spcBef>
              <a:spcAft>
                <a:spcPct val="0"/>
              </a:spcAft>
              <a:defRPr sz="2200">
                <a:solidFill>
                  <a:schemeClr val="hlink"/>
                </a:solidFill>
                <a:latin typeface="Arial" charset="0"/>
                <a:cs typeface="Arial" charset="0"/>
              </a:defRPr>
            </a:lvl6pPr>
            <a:lvl7pPr marL="914400" eaLnBrk="0" fontAlgn="base" hangingPunct="0">
              <a:spcBef>
                <a:spcPct val="0"/>
              </a:spcBef>
              <a:spcAft>
                <a:spcPct val="0"/>
              </a:spcAft>
              <a:defRPr sz="2200">
                <a:solidFill>
                  <a:schemeClr val="hlink"/>
                </a:solidFill>
                <a:latin typeface="Arial" charset="0"/>
                <a:cs typeface="Arial" charset="0"/>
              </a:defRPr>
            </a:lvl7pPr>
            <a:lvl8pPr marL="1371600" eaLnBrk="0" fontAlgn="base" hangingPunct="0">
              <a:spcBef>
                <a:spcPct val="0"/>
              </a:spcBef>
              <a:spcAft>
                <a:spcPct val="0"/>
              </a:spcAft>
              <a:defRPr sz="2200">
                <a:solidFill>
                  <a:schemeClr val="hlink"/>
                </a:solidFill>
                <a:latin typeface="Arial" charset="0"/>
                <a:cs typeface="Arial" charset="0"/>
              </a:defRPr>
            </a:lvl8pPr>
            <a:lvl9pPr marL="1828800" eaLnBrk="0" fontAlgn="base" hangingPunct="0">
              <a:spcBef>
                <a:spcPct val="0"/>
              </a:spcBef>
              <a:spcAft>
                <a:spcPct val="0"/>
              </a:spcAft>
              <a:defRPr sz="2200">
                <a:solidFill>
                  <a:schemeClr val="hlink"/>
                </a:solidFill>
                <a:latin typeface="Arial" charset="0"/>
                <a:cs typeface="Arial" charset="0"/>
              </a:defRPr>
            </a:lvl9pPr>
          </a:lstStyle>
          <a:p>
            <a:pPr eaLnBrk="1" hangingPunct="1">
              <a:spcAft>
                <a:spcPts val="900"/>
              </a:spcAft>
              <a:defRPr/>
            </a:pPr>
            <a:endParaRPr lang="en-US" sz="1000">
              <a:solidFill>
                <a:schemeClr val="tx1"/>
              </a:solidFill>
              <a:latin typeface="Calibri" pitchFamily="34" charset="0"/>
            </a:endParaRPr>
          </a:p>
        </p:txBody>
      </p:sp>
      <p:sp>
        <p:nvSpPr>
          <p:cNvPr id="2059" name="Rectangle 6"/>
          <p:cNvSpPr>
            <a:spLocks noChangeArrowheads="1"/>
          </p:cNvSpPr>
          <p:nvPr userDrawn="1"/>
        </p:nvSpPr>
        <p:spPr bwMode="black">
          <a:xfrm>
            <a:off x="7589838" y="6632575"/>
            <a:ext cx="1371600" cy="184150"/>
          </a:xfrm>
          <a:prstGeom prst="rect">
            <a:avLst/>
          </a:prstGeom>
          <a:noFill/>
          <a:ln w="9525">
            <a:noFill/>
            <a:miter lim="800000"/>
            <a:headEnd/>
            <a:tailEnd/>
          </a:ln>
        </p:spPr>
        <p:txBody>
          <a:bodyPr lIns="92075" tIns="46038" rIns="92075" bIns="46038"/>
          <a:lstStyle/>
          <a:p>
            <a:pPr algn="r">
              <a:defRPr/>
            </a:pPr>
            <a:r>
              <a:rPr lang="en-US" sz="800">
                <a:solidFill>
                  <a:schemeClr val="tx1"/>
                </a:solidFill>
                <a:latin typeface="Calibri" pitchFamily="34" charset="0"/>
              </a:rPr>
              <a:t>© 2012 IBM Corporation</a:t>
            </a:r>
            <a:endParaRPr lang="en-US" sz="1800">
              <a:solidFill>
                <a:schemeClr val="tx1"/>
              </a:solidFill>
              <a:latin typeface="Calibri" pitchFamily="34" charset="0"/>
            </a:endParaRPr>
          </a:p>
        </p:txBody>
      </p:sp>
    </p:spTree>
  </p:cSld>
  <p:clrMap bg1="lt1" tx1="dk1" bg2="lt2" tx2="dk2" accent1="accent1" accent2="accent2" accent3="accent3" accent4="accent4" accent5="accent5" accent6="accent6" hlink="hlink" folHlink="folHlink"/>
  <p:sldLayoutIdLst>
    <p:sldLayoutId id="2147483869" r:id="rId1"/>
    <p:sldLayoutId id="2147483856" r:id="rId2"/>
    <p:sldLayoutId id="2147483855" r:id="rId3"/>
    <p:sldLayoutId id="2147483854" r:id="rId4"/>
    <p:sldLayoutId id="2147483853" r:id="rId5"/>
    <p:sldLayoutId id="2147483852" r:id="rId6"/>
    <p:sldLayoutId id="2147483851" r:id="rId7"/>
    <p:sldLayoutId id="2147483850" r:id="rId8"/>
    <p:sldLayoutId id="2147483849" r:id="rId9"/>
    <p:sldLayoutId id="2147483848" r:id="rId10"/>
    <p:sldLayoutId id="2147483847" r:id="rId11"/>
  </p:sldLayoutIdLst>
  <p:txStyles>
    <p:titleStyle>
      <a:lvl1pPr algn="l" rtl="0" eaLnBrk="0" fontAlgn="base" hangingPunct="0">
        <a:lnSpc>
          <a:spcPct val="90000"/>
        </a:lnSpc>
        <a:spcBef>
          <a:spcPct val="0"/>
        </a:spcBef>
        <a:spcAft>
          <a:spcPct val="0"/>
        </a:spcAft>
        <a:defRPr sz="2800">
          <a:solidFill>
            <a:schemeClr val="hlink"/>
          </a:solidFill>
          <a:latin typeface="Calibri"/>
          <a:ea typeface="Calibri"/>
          <a:cs typeface="Calibri"/>
        </a:defRPr>
      </a:lvl1pPr>
      <a:lvl2pPr algn="l" rtl="0" eaLnBrk="0" fontAlgn="base" hangingPunct="0">
        <a:lnSpc>
          <a:spcPct val="90000"/>
        </a:lnSpc>
        <a:spcBef>
          <a:spcPct val="0"/>
        </a:spcBef>
        <a:spcAft>
          <a:spcPct val="0"/>
        </a:spcAft>
        <a:defRPr sz="2800">
          <a:solidFill>
            <a:schemeClr val="hlink"/>
          </a:solidFill>
          <a:latin typeface="Calibri" pitchFamily="1" charset="0"/>
          <a:ea typeface="Calibri" pitchFamily="1" charset="0"/>
          <a:cs typeface="Calibri" pitchFamily="1" charset="0"/>
        </a:defRPr>
      </a:lvl2pPr>
      <a:lvl3pPr algn="l" rtl="0" eaLnBrk="0" fontAlgn="base" hangingPunct="0">
        <a:lnSpc>
          <a:spcPct val="90000"/>
        </a:lnSpc>
        <a:spcBef>
          <a:spcPct val="0"/>
        </a:spcBef>
        <a:spcAft>
          <a:spcPct val="0"/>
        </a:spcAft>
        <a:defRPr sz="2800">
          <a:solidFill>
            <a:schemeClr val="hlink"/>
          </a:solidFill>
          <a:latin typeface="Calibri" pitchFamily="1" charset="0"/>
          <a:ea typeface="Calibri" pitchFamily="1" charset="0"/>
          <a:cs typeface="Calibri" pitchFamily="1" charset="0"/>
        </a:defRPr>
      </a:lvl3pPr>
      <a:lvl4pPr algn="l" rtl="0" eaLnBrk="0" fontAlgn="base" hangingPunct="0">
        <a:lnSpc>
          <a:spcPct val="90000"/>
        </a:lnSpc>
        <a:spcBef>
          <a:spcPct val="0"/>
        </a:spcBef>
        <a:spcAft>
          <a:spcPct val="0"/>
        </a:spcAft>
        <a:defRPr sz="2800">
          <a:solidFill>
            <a:schemeClr val="hlink"/>
          </a:solidFill>
          <a:latin typeface="Calibri" pitchFamily="1" charset="0"/>
          <a:ea typeface="Calibri" pitchFamily="1" charset="0"/>
          <a:cs typeface="Calibri" pitchFamily="1" charset="0"/>
        </a:defRPr>
      </a:lvl4pPr>
      <a:lvl5pPr algn="l" rtl="0" eaLnBrk="0" fontAlgn="base" hangingPunct="0">
        <a:lnSpc>
          <a:spcPct val="90000"/>
        </a:lnSpc>
        <a:spcBef>
          <a:spcPct val="0"/>
        </a:spcBef>
        <a:spcAft>
          <a:spcPct val="0"/>
        </a:spcAft>
        <a:defRPr sz="2800">
          <a:solidFill>
            <a:schemeClr val="hlink"/>
          </a:solidFill>
          <a:latin typeface="Calibri" pitchFamily="1" charset="0"/>
          <a:ea typeface="Calibri" pitchFamily="1" charset="0"/>
          <a:cs typeface="Calibri" pitchFamily="1" charset="0"/>
        </a:defRPr>
      </a:lvl5pPr>
      <a:lvl6pPr marL="457200" algn="l" rtl="0" fontAlgn="base">
        <a:lnSpc>
          <a:spcPct val="90000"/>
        </a:lnSpc>
        <a:spcBef>
          <a:spcPct val="0"/>
        </a:spcBef>
        <a:spcAft>
          <a:spcPct val="0"/>
        </a:spcAft>
        <a:defRPr sz="2800">
          <a:solidFill>
            <a:schemeClr val="hlink"/>
          </a:solidFill>
          <a:latin typeface="Arial" charset="0"/>
          <a:cs typeface="Arial" charset="0"/>
        </a:defRPr>
      </a:lvl6pPr>
      <a:lvl7pPr marL="914400" algn="l" rtl="0" fontAlgn="base">
        <a:lnSpc>
          <a:spcPct val="90000"/>
        </a:lnSpc>
        <a:spcBef>
          <a:spcPct val="0"/>
        </a:spcBef>
        <a:spcAft>
          <a:spcPct val="0"/>
        </a:spcAft>
        <a:defRPr sz="2800">
          <a:solidFill>
            <a:schemeClr val="hlink"/>
          </a:solidFill>
          <a:latin typeface="Arial" charset="0"/>
          <a:cs typeface="Arial" charset="0"/>
        </a:defRPr>
      </a:lvl7pPr>
      <a:lvl8pPr marL="1371600" algn="l" rtl="0" fontAlgn="base">
        <a:lnSpc>
          <a:spcPct val="90000"/>
        </a:lnSpc>
        <a:spcBef>
          <a:spcPct val="0"/>
        </a:spcBef>
        <a:spcAft>
          <a:spcPct val="0"/>
        </a:spcAft>
        <a:defRPr sz="2800">
          <a:solidFill>
            <a:schemeClr val="hlink"/>
          </a:solidFill>
          <a:latin typeface="Arial" charset="0"/>
          <a:cs typeface="Arial" charset="0"/>
        </a:defRPr>
      </a:lvl8pPr>
      <a:lvl9pPr marL="1828800" algn="l" rtl="0" fontAlgn="base">
        <a:lnSpc>
          <a:spcPct val="90000"/>
        </a:lnSpc>
        <a:spcBef>
          <a:spcPct val="0"/>
        </a:spcBef>
        <a:spcAft>
          <a:spcPct val="0"/>
        </a:spcAft>
        <a:defRPr sz="2800">
          <a:solidFill>
            <a:schemeClr val="hlink"/>
          </a:solidFill>
          <a:latin typeface="Arial" charset="0"/>
          <a:cs typeface="Arial" charset="0"/>
        </a:defRPr>
      </a:lvl9pPr>
    </p:titleStyle>
    <p:bodyStyle>
      <a:lvl1pPr marL="173038" indent="-173038" algn="l" rtl="0" eaLnBrk="0" fontAlgn="base" hangingPunct="0">
        <a:spcBef>
          <a:spcPct val="50000"/>
        </a:spcBef>
        <a:spcAft>
          <a:spcPct val="0"/>
        </a:spcAft>
        <a:buClr>
          <a:schemeClr val="tx1"/>
        </a:buClr>
        <a:buFont typeface="Wingdings" pitchFamily="2" charset="2"/>
        <a:buChar char="§"/>
        <a:defRPr sz="1600">
          <a:solidFill>
            <a:schemeClr val="tx1"/>
          </a:solidFill>
          <a:latin typeface="Calibri"/>
          <a:ea typeface="Calibri"/>
          <a:cs typeface="Calibri"/>
        </a:defRPr>
      </a:lvl1pPr>
      <a:lvl2pPr marL="509588" indent="-163513" algn="l" rtl="0" eaLnBrk="0" fontAlgn="base" hangingPunct="0">
        <a:spcBef>
          <a:spcPct val="0"/>
        </a:spcBef>
        <a:spcAft>
          <a:spcPct val="0"/>
        </a:spcAft>
        <a:buClr>
          <a:schemeClr val="tx1"/>
        </a:buClr>
        <a:buFont typeface="Arial" charset="0"/>
        <a:buChar char="–"/>
        <a:defRPr sz="1600">
          <a:solidFill>
            <a:schemeClr val="tx1"/>
          </a:solidFill>
          <a:latin typeface="Calibri"/>
          <a:ea typeface="Calibri"/>
          <a:cs typeface="Calibri"/>
        </a:defRPr>
      </a:lvl2pPr>
      <a:lvl3pPr marL="855663" indent="-173038" algn="l" rtl="0" eaLnBrk="0" fontAlgn="base" hangingPunct="0">
        <a:spcBef>
          <a:spcPct val="0"/>
        </a:spcBef>
        <a:spcAft>
          <a:spcPct val="0"/>
        </a:spcAft>
        <a:buClr>
          <a:schemeClr val="tx1"/>
        </a:buClr>
        <a:buChar char="•"/>
        <a:defRPr sz="1600">
          <a:solidFill>
            <a:schemeClr val="tx1"/>
          </a:solidFill>
          <a:latin typeface="Calibri"/>
          <a:ea typeface="Calibri"/>
          <a:cs typeface="Calibri"/>
        </a:defRPr>
      </a:lvl3pPr>
      <a:lvl4pPr marL="1203325" indent="-173038" algn="l" rtl="0" eaLnBrk="0" fontAlgn="base" hangingPunct="0">
        <a:spcBef>
          <a:spcPct val="20000"/>
        </a:spcBef>
        <a:spcAft>
          <a:spcPct val="0"/>
        </a:spcAft>
        <a:buClr>
          <a:schemeClr val="bg1"/>
        </a:buClr>
        <a:buChar char="–"/>
        <a:defRPr sz="1600">
          <a:solidFill>
            <a:schemeClr val="bg1"/>
          </a:solidFill>
          <a:latin typeface="+mn-lt"/>
          <a:ea typeface="Arial" pitchFamily="1" charset="0"/>
          <a:cs typeface="+mn-cs"/>
        </a:defRPr>
      </a:lvl4pPr>
      <a:lvl5pPr marL="1539875" indent="-163513" algn="l" rtl="0" eaLnBrk="0" fontAlgn="base" hangingPunct="0">
        <a:spcBef>
          <a:spcPct val="20000"/>
        </a:spcBef>
        <a:spcAft>
          <a:spcPct val="0"/>
        </a:spcAft>
        <a:buClr>
          <a:schemeClr val="bg1"/>
        </a:buClr>
        <a:buChar char="»"/>
        <a:defRPr sz="1600">
          <a:solidFill>
            <a:schemeClr val="bg1"/>
          </a:solidFill>
          <a:latin typeface="+mn-lt"/>
          <a:ea typeface="Arial" pitchFamily="1" charset="0"/>
          <a:cs typeface="+mn-cs"/>
        </a:defRPr>
      </a:lvl5pPr>
      <a:lvl6pPr marL="1997075" indent="-163513" algn="l" rtl="0" fontAlgn="base">
        <a:spcBef>
          <a:spcPct val="20000"/>
        </a:spcBef>
        <a:spcAft>
          <a:spcPct val="0"/>
        </a:spcAft>
        <a:buClr>
          <a:schemeClr val="bg1"/>
        </a:buClr>
        <a:buChar char="»"/>
        <a:defRPr sz="1600">
          <a:solidFill>
            <a:schemeClr val="bg1"/>
          </a:solidFill>
          <a:latin typeface="+mn-lt"/>
          <a:cs typeface="+mn-cs"/>
        </a:defRPr>
      </a:lvl6pPr>
      <a:lvl7pPr marL="2454275" indent="-163513" algn="l" rtl="0" fontAlgn="base">
        <a:spcBef>
          <a:spcPct val="20000"/>
        </a:spcBef>
        <a:spcAft>
          <a:spcPct val="0"/>
        </a:spcAft>
        <a:buClr>
          <a:schemeClr val="bg1"/>
        </a:buClr>
        <a:buChar char="»"/>
        <a:defRPr sz="1600">
          <a:solidFill>
            <a:schemeClr val="bg1"/>
          </a:solidFill>
          <a:latin typeface="+mn-lt"/>
          <a:cs typeface="+mn-cs"/>
        </a:defRPr>
      </a:lvl7pPr>
      <a:lvl8pPr marL="2911475" indent="-163513" algn="l" rtl="0" fontAlgn="base">
        <a:spcBef>
          <a:spcPct val="20000"/>
        </a:spcBef>
        <a:spcAft>
          <a:spcPct val="0"/>
        </a:spcAft>
        <a:buClr>
          <a:schemeClr val="bg1"/>
        </a:buClr>
        <a:buChar char="»"/>
        <a:defRPr sz="1600">
          <a:solidFill>
            <a:schemeClr val="bg1"/>
          </a:solidFill>
          <a:latin typeface="+mn-lt"/>
          <a:cs typeface="+mn-cs"/>
        </a:defRPr>
      </a:lvl8pPr>
      <a:lvl9pPr marL="3368675" indent="-163513" algn="l" rtl="0" fontAlgn="base">
        <a:spcBef>
          <a:spcPct val="20000"/>
        </a:spcBef>
        <a:spcAft>
          <a:spcPct val="0"/>
        </a:spcAft>
        <a:buClr>
          <a:schemeClr val="bg1"/>
        </a:buClr>
        <a:buChar char="»"/>
        <a:defRPr sz="1600">
          <a:solidFill>
            <a:schemeClr val="bg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6626" name="Title Placeholder 21"/>
          <p:cNvSpPr>
            <a:spLocks noGrp="1"/>
          </p:cNvSpPr>
          <p:nvPr>
            <p:ph type="title"/>
          </p:nvPr>
        </p:nvSpPr>
        <p:spPr bwMode="auto">
          <a:xfrm>
            <a:off x="609600" y="228600"/>
            <a:ext cx="81534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26627" name="Text Placeholder 12"/>
          <p:cNvSpPr>
            <a:spLocks noGrp="1"/>
          </p:cNvSpPr>
          <p:nvPr>
            <p:ph type="body" idx="1"/>
          </p:nvPr>
        </p:nvSpPr>
        <p:spPr bwMode="auto">
          <a:xfrm>
            <a:off x="612775" y="1600200"/>
            <a:ext cx="81534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4" name="Date Placeholder 13"/>
          <p:cNvSpPr>
            <a:spLocks noGrp="1"/>
          </p:cNvSpPr>
          <p:nvPr>
            <p:ph type="dt" sz="half" idx="2"/>
          </p:nvPr>
        </p:nvSpPr>
        <p:spPr>
          <a:xfrm>
            <a:off x="6096000" y="6248400"/>
            <a:ext cx="2667000" cy="365125"/>
          </a:xfrm>
          <a:prstGeom prst="rect">
            <a:avLst/>
          </a:prstGeom>
        </p:spPr>
        <p:txBody>
          <a:bodyPr vert="horz" wrap="square" lIns="91440" tIns="45720" rIns="91440" bIns="45720" numCol="1" anchor="ctr" anchorCtr="0" compatLnSpc="1">
            <a:prstTxWarp prst="textNoShape">
              <a:avLst/>
            </a:prstTxWarp>
          </a:bodyPr>
          <a:lstStyle>
            <a:lvl1pPr>
              <a:defRPr sz="1400">
                <a:solidFill>
                  <a:srgbClr val="775F55"/>
                </a:solidFill>
                <a:latin typeface="Calibri" pitchFamily="34" charset="0"/>
              </a:defRPr>
            </a:lvl1pPr>
          </a:lstStyle>
          <a:p>
            <a:pPr>
              <a:defRPr/>
            </a:pPr>
            <a:fld id="{7643A166-33EA-40D7-9A04-67DC2FA2F529}" type="datetime1">
              <a:rPr lang="en-US"/>
              <a:pPr>
                <a:defRPr/>
              </a:pPr>
              <a:t>16/01/2016</a:t>
            </a:fld>
            <a:endParaRPr lang="en-US"/>
          </a:p>
        </p:txBody>
      </p:sp>
      <p:sp>
        <p:nvSpPr>
          <p:cNvPr id="3" name="Footer Placeholder 2"/>
          <p:cNvSpPr>
            <a:spLocks noGrp="1"/>
          </p:cNvSpPr>
          <p:nvPr>
            <p:ph type="ftr" sz="quarter" idx="3"/>
          </p:nvPr>
        </p:nvSpPr>
        <p:spPr>
          <a:xfrm>
            <a:off x="609600" y="6248400"/>
            <a:ext cx="5421313" cy="365125"/>
          </a:xfrm>
          <a:prstGeom prst="rect">
            <a:avLst/>
          </a:prstGeom>
        </p:spPr>
        <p:txBody>
          <a:bodyPr vert="horz" wrap="square" lIns="91440" tIns="45720" rIns="91440" bIns="45720" numCol="1" anchor="ctr" anchorCtr="0" compatLnSpc="1">
            <a:prstTxWarp prst="textNoShape">
              <a:avLst/>
            </a:prstTxWarp>
          </a:bodyPr>
          <a:lstStyle>
            <a:lvl1pPr algn="r">
              <a:defRPr sz="1400">
                <a:solidFill>
                  <a:srgbClr val="775F55"/>
                </a:solidFill>
                <a:latin typeface="Calibri" pitchFamily="1" charset="0"/>
                <a:ea typeface="Calibri" pitchFamily="1" charset="0"/>
                <a:cs typeface="Calibri" pitchFamily="1" charset="0"/>
              </a:defRPr>
            </a:lvl1pPr>
          </a:lstStyle>
          <a:p>
            <a:pPr>
              <a:defRPr/>
            </a:pPr>
            <a:r>
              <a:rPr lang="en-US"/>
              <a:t>IBM and Customer Confidential</a:t>
            </a:r>
          </a:p>
        </p:txBody>
      </p:sp>
      <p:sp>
        <p:nvSpPr>
          <p:cNvPr id="7" name="Rectangle 6"/>
          <p:cNvSpPr/>
          <p:nvPr/>
        </p:nvSpPr>
        <p:spPr bwMode="white">
          <a:xfrm>
            <a:off x="0" y="1235075"/>
            <a:ext cx="9144000" cy="31908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defTabSz="457200" fontAlgn="auto">
              <a:spcBef>
                <a:spcPts val="0"/>
              </a:spcBef>
              <a:spcAft>
                <a:spcPts val="0"/>
              </a:spcAft>
              <a:defRPr/>
            </a:pPr>
            <a:endParaRPr lang="en-US" sz="1800" dirty="0">
              <a:solidFill>
                <a:prstClr val="white"/>
              </a:solidFill>
              <a:latin typeface="Calibri"/>
            </a:endParaRPr>
          </a:p>
        </p:txBody>
      </p:sp>
      <p:sp>
        <p:nvSpPr>
          <p:cNvPr id="8" name="Rectangle 7"/>
          <p:cNvSpPr/>
          <p:nvPr/>
        </p:nvSpPr>
        <p:spPr>
          <a:xfrm>
            <a:off x="0" y="1279525"/>
            <a:ext cx="533400" cy="228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defTabSz="457200" fontAlgn="auto">
              <a:spcBef>
                <a:spcPts val="0"/>
              </a:spcBef>
              <a:spcAft>
                <a:spcPts val="0"/>
              </a:spcAft>
              <a:defRPr/>
            </a:pPr>
            <a:endParaRPr lang="en-US" sz="1800" dirty="0">
              <a:solidFill>
                <a:prstClr val="white"/>
              </a:solidFill>
              <a:latin typeface="Calibri"/>
            </a:endParaRPr>
          </a:p>
        </p:txBody>
      </p:sp>
      <p:sp>
        <p:nvSpPr>
          <p:cNvPr id="9" name="Rectangle 8"/>
          <p:cNvSpPr/>
          <p:nvPr/>
        </p:nvSpPr>
        <p:spPr>
          <a:xfrm>
            <a:off x="590550" y="1279525"/>
            <a:ext cx="8553450" cy="228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defTabSz="457200" fontAlgn="auto">
              <a:spcBef>
                <a:spcPts val="0"/>
              </a:spcBef>
              <a:spcAft>
                <a:spcPts val="0"/>
              </a:spcAft>
              <a:defRPr/>
            </a:pPr>
            <a:endParaRPr lang="en-US" sz="1800" dirty="0">
              <a:solidFill>
                <a:prstClr val="white"/>
              </a:solidFill>
              <a:latin typeface="Calibri"/>
            </a:endParaRPr>
          </a:p>
        </p:txBody>
      </p:sp>
      <p:sp>
        <p:nvSpPr>
          <p:cNvPr id="23" name="Slide Number Placeholder 22"/>
          <p:cNvSpPr>
            <a:spLocks noGrp="1"/>
          </p:cNvSpPr>
          <p:nvPr>
            <p:ph type="sldNum" sz="quarter" idx="4"/>
          </p:nvPr>
        </p:nvSpPr>
        <p:spPr>
          <a:xfrm>
            <a:off x="0" y="1271588"/>
            <a:ext cx="533400" cy="244475"/>
          </a:xfrm>
          <a:prstGeom prst="rect">
            <a:avLst/>
          </a:prstGeom>
        </p:spPr>
        <p:txBody>
          <a:bodyPr vert="horz" wrap="square" lIns="91440" tIns="45720" rIns="91440" bIns="45720" numCol="1" anchor="ctr" anchorCtr="0" compatLnSpc="1">
            <a:prstTxWarp prst="textNoShape">
              <a:avLst/>
            </a:prstTxWarp>
            <a:normAutofit/>
          </a:bodyPr>
          <a:lstStyle>
            <a:lvl1pPr algn="ctr">
              <a:defRPr sz="1400" b="1">
                <a:solidFill>
                  <a:srgbClr val="FFFFFF"/>
                </a:solidFill>
                <a:latin typeface="Calibri" pitchFamily="34" charset="0"/>
              </a:defRPr>
            </a:lvl1pPr>
          </a:lstStyle>
          <a:p>
            <a:pPr>
              <a:defRPr/>
            </a:pPr>
            <a:fld id="{AE9EC469-E867-4283-BEE1-654451493B76}" type="slidenum">
              <a:rPr lang="he-IL"/>
              <a:pPr>
                <a:defRPr/>
              </a:pPr>
              <a:t>‹#›</a:t>
            </a:fld>
            <a:endParaRPr lang="en-US"/>
          </a:p>
        </p:txBody>
      </p:sp>
    </p:spTree>
  </p:cSld>
  <p:clrMap bg1="lt1" tx1="dk1" bg2="lt2" tx2="dk2" accent1="accent1" accent2="accent2" accent3="accent3" accent4="accent4" accent5="accent5" accent6="accent6" hlink="hlink" folHlink="folHlink"/>
  <p:hf hdr="0" dt="0"/>
  <p:txStyles>
    <p:titleStyle>
      <a:lvl1pPr algn="l" rtl="0" eaLnBrk="0" fontAlgn="base" hangingPunct="0">
        <a:spcBef>
          <a:spcPct val="0"/>
        </a:spcBef>
        <a:spcAft>
          <a:spcPct val="0"/>
        </a:spcAft>
        <a:defRPr sz="4400" kern="1200">
          <a:solidFill>
            <a:schemeClr val="tx2"/>
          </a:solidFill>
          <a:latin typeface="Calibri"/>
          <a:ea typeface="MS PGothic" pitchFamily="34" charset="-128"/>
          <a:cs typeface="ＭＳ Ｐゴシック" pitchFamily="1" charset="-128"/>
        </a:defRPr>
      </a:lvl1pPr>
      <a:lvl2pPr algn="l" rtl="0" eaLnBrk="0" fontAlgn="base" hangingPunct="0">
        <a:spcBef>
          <a:spcPct val="0"/>
        </a:spcBef>
        <a:spcAft>
          <a:spcPct val="0"/>
        </a:spcAft>
        <a:defRPr sz="4400">
          <a:solidFill>
            <a:schemeClr val="tx2"/>
          </a:solidFill>
          <a:latin typeface="Calibri" pitchFamily="1" charset="0"/>
          <a:ea typeface="MS PGothic" pitchFamily="34" charset="-128"/>
          <a:cs typeface="ＭＳ Ｐゴシック" pitchFamily="1" charset="-128"/>
        </a:defRPr>
      </a:lvl2pPr>
      <a:lvl3pPr algn="l" rtl="0" eaLnBrk="0" fontAlgn="base" hangingPunct="0">
        <a:spcBef>
          <a:spcPct val="0"/>
        </a:spcBef>
        <a:spcAft>
          <a:spcPct val="0"/>
        </a:spcAft>
        <a:defRPr sz="4400">
          <a:solidFill>
            <a:schemeClr val="tx2"/>
          </a:solidFill>
          <a:latin typeface="Calibri" pitchFamily="1" charset="0"/>
          <a:ea typeface="MS PGothic" pitchFamily="34" charset="-128"/>
          <a:cs typeface="ＭＳ Ｐゴシック" pitchFamily="1" charset="-128"/>
        </a:defRPr>
      </a:lvl3pPr>
      <a:lvl4pPr algn="l" rtl="0" eaLnBrk="0" fontAlgn="base" hangingPunct="0">
        <a:spcBef>
          <a:spcPct val="0"/>
        </a:spcBef>
        <a:spcAft>
          <a:spcPct val="0"/>
        </a:spcAft>
        <a:defRPr sz="4400">
          <a:solidFill>
            <a:schemeClr val="tx2"/>
          </a:solidFill>
          <a:latin typeface="Calibri" pitchFamily="1" charset="0"/>
          <a:ea typeface="MS PGothic" pitchFamily="34" charset="-128"/>
          <a:cs typeface="ＭＳ Ｐゴシック" pitchFamily="1" charset="-128"/>
        </a:defRPr>
      </a:lvl4pPr>
      <a:lvl5pPr algn="l" rtl="0" eaLnBrk="0" fontAlgn="base" hangingPunct="0">
        <a:spcBef>
          <a:spcPct val="0"/>
        </a:spcBef>
        <a:spcAft>
          <a:spcPct val="0"/>
        </a:spcAft>
        <a:defRPr sz="4400">
          <a:solidFill>
            <a:schemeClr val="tx2"/>
          </a:solidFill>
          <a:latin typeface="Calibri" pitchFamily="1" charset="0"/>
          <a:ea typeface="MS PGothic" pitchFamily="34" charset="-128"/>
          <a:cs typeface="ＭＳ Ｐゴシック" pitchFamily="1" charset="-128"/>
        </a:defRPr>
      </a:lvl5pPr>
      <a:lvl6pPr marL="457200" algn="l" rtl="0" fontAlgn="base">
        <a:spcBef>
          <a:spcPct val="0"/>
        </a:spcBef>
        <a:spcAft>
          <a:spcPct val="0"/>
        </a:spcAft>
        <a:defRPr sz="4400">
          <a:solidFill>
            <a:schemeClr val="tx2"/>
          </a:solidFill>
          <a:latin typeface="Calibri" pitchFamily="1" charset="0"/>
          <a:ea typeface="ＭＳ Ｐゴシック" pitchFamily="1" charset="-128"/>
          <a:cs typeface="ＭＳ Ｐゴシック" pitchFamily="1" charset="-128"/>
        </a:defRPr>
      </a:lvl6pPr>
      <a:lvl7pPr marL="914400" algn="l" rtl="0" fontAlgn="base">
        <a:spcBef>
          <a:spcPct val="0"/>
        </a:spcBef>
        <a:spcAft>
          <a:spcPct val="0"/>
        </a:spcAft>
        <a:defRPr sz="4400">
          <a:solidFill>
            <a:schemeClr val="tx2"/>
          </a:solidFill>
          <a:latin typeface="Calibri" pitchFamily="1" charset="0"/>
          <a:ea typeface="ＭＳ Ｐゴシック" pitchFamily="1" charset="-128"/>
          <a:cs typeface="ＭＳ Ｐゴシック" pitchFamily="1" charset="-128"/>
        </a:defRPr>
      </a:lvl7pPr>
      <a:lvl8pPr marL="1371600" algn="l" rtl="0" fontAlgn="base">
        <a:spcBef>
          <a:spcPct val="0"/>
        </a:spcBef>
        <a:spcAft>
          <a:spcPct val="0"/>
        </a:spcAft>
        <a:defRPr sz="4400">
          <a:solidFill>
            <a:schemeClr val="tx2"/>
          </a:solidFill>
          <a:latin typeface="Calibri" pitchFamily="1" charset="0"/>
          <a:ea typeface="ＭＳ Ｐゴシック" pitchFamily="1" charset="-128"/>
          <a:cs typeface="ＭＳ Ｐゴシック" pitchFamily="1" charset="-128"/>
        </a:defRPr>
      </a:lvl8pPr>
      <a:lvl9pPr marL="1828800" algn="l" rtl="0" fontAlgn="base">
        <a:spcBef>
          <a:spcPct val="0"/>
        </a:spcBef>
        <a:spcAft>
          <a:spcPct val="0"/>
        </a:spcAft>
        <a:defRPr sz="4400">
          <a:solidFill>
            <a:schemeClr val="tx2"/>
          </a:solidFill>
          <a:latin typeface="Calibri" pitchFamily="1" charset="0"/>
          <a:ea typeface="ＭＳ Ｐゴシック" pitchFamily="1" charset="-128"/>
          <a:cs typeface="ＭＳ Ｐゴシック" pitchFamily="1" charset="-128"/>
        </a:defRPr>
      </a:lvl9pPr>
    </p:titleStyle>
    <p:bodyStyle>
      <a:lvl1pPr marL="319088" indent="-319088" algn="l" rtl="0" eaLnBrk="0" fontAlgn="base" hangingPunct="0">
        <a:spcBef>
          <a:spcPts val="700"/>
        </a:spcBef>
        <a:spcAft>
          <a:spcPct val="0"/>
        </a:spcAft>
        <a:buClr>
          <a:schemeClr val="accent2"/>
        </a:buClr>
        <a:buSzPct val="60000"/>
        <a:buFont typeface="Wingdings" pitchFamily="2" charset="2"/>
        <a:buChar char=""/>
        <a:defRPr sz="2900" kern="1200">
          <a:solidFill>
            <a:schemeClr val="tx1"/>
          </a:solidFill>
          <a:latin typeface="Calibri"/>
          <a:ea typeface="MS PGothic" pitchFamily="34" charset="-128"/>
          <a:cs typeface="ＭＳ Ｐゴシック" pitchFamily="1" charset="-128"/>
        </a:defRPr>
      </a:lvl1pPr>
      <a:lvl2pPr marL="639763" indent="-273050" algn="l" rtl="0" eaLnBrk="0" fontAlgn="base" hangingPunct="0">
        <a:spcBef>
          <a:spcPts val="550"/>
        </a:spcBef>
        <a:spcAft>
          <a:spcPct val="0"/>
        </a:spcAft>
        <a:buClr>
          <a:schemeClr val="accent1"/>
        </a:buClr>
        <a:buSzPct val="70000"/>
        <a:buFont typeface="Wingdings 2" pitchFamily="18" charset="2"/>
        <a:buChar char=""/>
        <a:defRPr sz="2600" kern="1200">
          <a:solidFill>
            <a:schemeClr val="tx1"/>
          </a:solidFill>
          <a:latin typeface="Calibri"/>
          <a:ea typeface="MS PGothic" pitchFamily="34" charset="-128"/>
          <a:cs typeface="ＭＳ Ｐゴシック"/>
        </a:defRPr>
      </a:lvl2pPr>
      <a:lvl3pPr marL="914400" indent="-228600" algn="l" rtl="0" eaLnBrk="0" fontAlgn="base" hangingPunct="0">
        <a:spcBef>
          <a:spcPts val="500"/>
        </a:spcBef>
        <a:spcAft>
          <a:spcPct val="0"/>
        </a:spcAft>
        <a:buClr>
          <a:schemeClr val="accent2"/>
        </a:buClr>
        <a:buSzPct val="75000"/>
        <a:buFont typeface="Wingdings" pitchFamily="2" charset="2"/>
        <a:buChar char=""/>
        <a:defRPr sz="2300" kern="1200">
          <a:solidFill>
            <a:schemeClr val="tx1"/>
          </a:solidFill>
          <a:latin typeface="Calibri"/>
          <a:ea typeface="MS PGothic" pitchFamily="34" charset="-128"/>
          <a:cs typeface="ＭＳ Ｐゴシック"/>
        </a:defRPr>
      </a:lvl3pPr>
      <a:lvl4pPr marL="1371600" indent="-228600" algn="l" rtl="0" eaLnBrk="0" fontAlgn="base" hangingPunct="0">
        <a:spcBef>
          <a:spcPts val="400"/>
        </a:spcBef>
        <a:spcAft>
          <a:spcPct val="0"/>
        </a:spcAft>
        <a:buClr>
          <a:srgbClr val="A5AB81"/>
        </a:buClr>
        <a:buSzPct val="75000"/>
        <a:buFont typeface="Wingdings" pitchFamily="2" charset="2"/>
        <a:buChar char=""/>
        <a:defRPr sz="2000" kern="1200">
          <a:solidFill>
            <a:schemeClr val="tx1"/>
          </a:solidFill>
          <a:latin typeface="Calibri"/>
          <a:ea typeface="MS PGothic" pitchFamily="34" charset="-128"/>
          <a:cs typeface="ＭＳ Ｐゴシック"/>
        </a:defRPr>
      </a:lvl4pPr>
      <a:lvl5pPr marL="1828800" indent="-228600" algn="l" rtl="0" eaLnBrk="0" fontAlgn="base" hangingPunct="0">
        <a:spcBef>
          <a:spcPts val="400"/>
        </a:spcBef>
        <a:spcAft>
          <a:spcPct val="0"/>
        </a:spcAft>
        <a:buClr>
          <a:srgbClr val="D8B25C"/>
        </a:buClr>
        <a:buSzPct val="65000"/>
        <a:buFont typeface="Wingdings" pitchFamily="2" charset="2"/>
        <a:buChar char=""/>
        <a:defRPr sz="2000" kern="1200">
          <a:solidFill>
            <a:schemeClr val="tx1"/>
          </a:solidFill>
          <a:latin typeface="Calibri"/>
          <a:ea typeface="MS PGothic" pitchFamily="34" charset="-128"/>
          <a:cs typeface="ＭＳ Ｐゴシック"/>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7650" name="Title Placeholder 21"/>
          <p:cNvSpPr>
            <a:spLocks noGrp="1"/>
          </p:cNvSpPr>
          <p:nvPr>
            <p:ph type="title"/>
          </p:nvPr>
        </p:nvSpPr>
        <p:spPr bwMode="auto">
          <a:xfrm>
            <a:off x="609600" y="228600"/>
            <a:ext cx="81534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27651" name="Text Placeholder 12"/>
          <p:cNvSpPr>
            <a:spLocks noGrp="1"/>
          </p:cNvSpPr>
          <p:nvPr>
            <p:ph type="body" idx="1"/>
          </p:nvPr>
        </p:nvSpPr>
        <p:spPr bwMode="auto">
          <a:xfrm>
            <a:off x="612775" y="1600200"/>
            <a:ext cx="81534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4" name="Date Placeholder 13"/>
          <p:cNvSpPr>
            <a:spLocks noGrp="1"/>
          </p:cNvSpPr>
          <p:nvPr>
            <p:ph type="dt" sz="half" idx="2"/>
          </p:nvPr>
        </p:nvSpPr>
        <p:spPr>
          <a:xfrm>
            <a:off x="6096000" y="6248400"/>
            <a:ext cx="2667000" cy="365125"/>
          </a:xfrm>
          <a:prstGeom prst="rect">
            <a:avLst/>
          </a:prstGeom>
        </p:spPr>
        <p:txBody>
          <a:bodyPr vert="horz" wrap="square" lIns="91440" tIns="45720" rIns="91440" bIns="45720" numCol="1" anchor="ctr" anchorCtr="0" compatLnSpc="1">
            <a:prstTxWarp prst="textNoShape">
              <a:avLst/>
            </a:prstTxWarp>
          </a:bodyPr>
          <a:lstStyle>
            <a:lvl1pPr>
              <a:defRPr sz="1400">
                <a:solidFill>
                  <a:srgbClr val="775F55"/>
                </a:solidFill>
                <a:latin typeface="Calibri" pitchFamily="34" charset="0"/>
              </a:defRPr>
            </a:lvl1pPr>
          </a:lstStyle>
          <a:p>
            <a:pPr>
              <a:defRPr/>
            </a:pPr>
            <a:fld id="{BB51920B-559A-457B-8713-AE2806B16114}" type="datetime1">
              <a:rPr lang="en-US"/>
              <a:pPr>
                <a:defRPr/>
              </a:pPr>
              <a:t>16/01/2016</a:t>
            </a:fld>
            <a:endParaRPr lang="en-US"/>
          </a:p>
        </p:txBody>
      </p:sp>
      <p:sp>
        <p:nvSpPr>
          <p:cNvPr id="3" name="Footer Placeholder 2"/>
          <p:cNvSpPr>
            <a:spLocks noGrp="1"/>
          </p:cNvSpPr>
          <p:nvPr>
            <p:ph type="ftr" sz="quarter" idx="3"/>
          </p:nvPr>
        </p:nvSpPr>
        <p:spPr>
          <a:xfrm>
            <a:off x="609600" y="6248400"/>
            <a:ext cx="5421313" cy="365125"/>
          </a:xfrm>
          <a:prstGeom prst="rect">
            <a:avLst/>
          </a:prstGeom>
        </p:spPr>
        <p:txBody>
          <a:bodyPr vert="horz" wrap="square" lIns="91440" tIns="45720" rIns="91440" bIns="45720" numCol="1" anchor="ctr" anchorCtr="0" compatLnSpc="1">
            <a:prstTxWarp prst="textNoShape">
              <a:avLst/>
            </a:prstTxWarp>
          </a:bodyPr>
          <a:lstStyle>
            <a:lvl1pPr algn="r">
              <a:defRPr sz="1400">
                <a:solidFill>
                  <a:srgbClr val="775F55"/>
                </a:solidFill>
                <a:latin typeface="Calibri" pitchFamily="1" charset="0"/>
                <a:ea typeface="Calibri" pitchFamily="1" charset="0"/>
                <a:cs typeface="Calibri" pitchFamily="1" charset="0"/>
              </a:defRPr>
            </a:lvl1pPr>
          </a:lstStyle>
          <a:p>
            <a:pPr>
              <a:defRPr/>
            </a:pPr>
            <a:r>
              <a:rPr lang="en-US"/>
              <a:t>IBM and Customer Confidential</a:t>
            </a:r>
          </a:p>
        </p:txBody>
      </p:sp>
      <p:sp>
        <p:nvSpPr>
          <p:cNvPr id="7" name="Rectangle 6"/>
          <p:cNvSpPr/>
          <p:nvPr/>
        </p:nvSpPr>
        <p:spPr bwMode="white">
          <a:xfrm>
            <a:off x="0" y="1235075"/>
            <a:ext cx="9144000" cy="31908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defTabSz="457200" fontAlgn="auto">
              <a:spcBef>
                <a:spcPts val="0"/>
              </a:spcBef>
              <a:spcAft>
                <a:spcPts val="0"/>
              </a:spcAft>
              <a:defRPr/>
            </a:pPr>
            <a:endParaRPr lang="en-US" sz="1800" dirty="0">
              <a:solidFill>
                <a:prstClr val="white"/>
              </a:solidFill>
              <a:latin typeface="Calibri"/>
            </a:endParaRPr>
          </a:p>
        </p:txBody>
      </p:sp>
      <p:sp>
        <p:nvSpPr>
          <p:cNvPr id="8" name="Rectangle 7"/>
          <p:cNvSpPr/>
          <p:nvPr/>
        </p:nvSpPr>
        <p:spPr>
          <a:xfrm>
            <a:off x="0" y="1279525"/>
            <a:ext cx="533400" cy="228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defTabSz="457200" fontAlgn="auto">
              <a:spcBef>
                <a:spcPts val="0"/>
              </a:spcBef>
              <a:spcAft>
                <a:spcPts val="0"/>
              </a:spcAft>
              <a:defRPr/>
            </a:pPr>
            <a:endParaRPr lang="en-US" sz="1800" dirty="0">
              <a:solidFill>
                <a:prstClr val="white"/>
              </a:solidFill>
              <a:latin typeface="Calibri"/>
            </a:endParaRPr>
          </a:p>
        </p:txBody>
      </p:sp>
      <p:sp>
        <p:nvSpPr>
          <p:cNvPr id="9" name="Rectangle 8"/>
          <p:cNvSpPr/>
          <p:nvPr/>
        </p:nvSpPr>
        <p:spPr>
          <a:xfrm>
            <a:off x="590550" y="1279525"/>
            <a:ext cx="8553450" cy="228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defTabSz="457200" fontAlgn="auto">
              <a:spcBef>
                <a:spcPts val="0"/>
              </a:spcBef>
              <a:spcAft>
                <a:spcPts val="0"/>
              </a:spcAft>
              <a:defRPr/>
            </a:pPr>
            <a:endParaRPr lang="en-US" sz="1800" dirty="0">
              <a:solidFill>
                <a:prstClr val="white"/>
              </a:solidFill>
              <a:latin typeface="Calibri"/>
            </a:endParaRPr>
          </a:p>
        </p:txBody>
      </p:sp>
      <p:sp>
        <p:nvSpPr>
          <p:cNvPr id="23" name="Slide Number Placeholder 22"/>
          <p:cNvSpPr>
            <a:spLocks noGrp="1"/>
          </p:cNvSpPr>
          <p:nvPr>
            <p:ph type="sldNum" sz="quarter" idx="4"/>
          </p:nvPr>
        </p:nvSpPr>
        <p:spPr>
          <a:xfrm>
            <a:off x="0" y="1271588"/>
            <a:ext cx="533400" cy="244475"/>
          </a:xfrm>
          <a:prstGeom prst="rect">
            <a:avLst/>
          </a:prstGeom>
        </p:spPr>
        <p:txBody>
          <a:bodyPr vert="horz" wrap="square" lIns="91440" tIns="45720" rIns="91440" bIns="45720" numCol="1" anchor="ctr" anchorCtr="0" compatLnSpc="1">
            <a:prstTxWarp prst="textNoShape">
              <a:avLst/>
            </a:prstTxWarp>
            <a:normAutofit/>
          </a:bodyPr>
          <a:lstStyle>
            <a:lvl1pPr algn="ctr">
              <a:defRPr sz="1400" b="1">
                <a:solidFill>
                  <a:srgbClr val="FFFFFF"/>
                </a:solidFill>
                <a:latin typeface="Calibri" pitchFamily="34" charset="0"/>
              </a:defRPr>
            </a:lvl1pPr>
          </a:lstStyle>
          <a:p>
            <a:pPr>
              <a:defRPr/>
            </a:pPr>
            <a:fld id="{6836524E-5982-41E7-85F4-483C9A838B5E}" type="slidenum">
              <a:rPr lang="he-IL"/>
              <a:pPr>
                <a:defRPr/>
              </a:pPr>
              <a:t>‹#›</a:t>
            </a:fld>
            <a:endParaRPr lang="en-US"/>
          </a:p>
        </p:txBody>
      </p:sp>
    </p:spTree>
  </p:cSld>
  <p:clrMap bg1="lt1" tx1="dk1" bg2="lt2" tx2="dk2" accent1="accent1" accent2="accent2" accent3="accent3" accent4="accent4" accent5="accent5" accent6="accent6" hlink="hlink" folHlink="folHlink"/>
  <p:hf hdr="0" dt="0"/>
  <p:txStyles>
    <p:titleStyle>
      <a:lvl1pPr algn="l" rtl="0" eaLnBrk="0" fontAlgn="base" hangingPunct="0">
        <a:spcBef>
          <a:spcPct val="0"/>
        </a:spcBef>
        <a:spcAft>
          <a:spcPct val="0"/>
        </a:spcAft>
        <a:defRPr sz="4400" kern="1200">
          <a:solidFill>
            <a:schemeClr val="tx2"/>
          </a:solidFill>
          <a:latin typeface="Calibri"/>
          <a:ea typeface="MS PGothic" pitchFamily="34" charset="-128"/>
          <a:cs typeface="ＭＳ Ｐゴシック" pitchFamily="1" charset="-128"/>
        </a:defRPr>
      </a:lvl1pPr>
      <a:lvl2pPr algn="l" rtl="0" eaLnBrk="0" fontAlgn="base" hangingPunct="0">
        <a:spcBef>
          <a:spcPct val="0"/>
        </a:spcBef>
        <a:spcAft>
          <a:spcPct val="0"/>
        </a:spcAft>
        <a:defRPr sz="4400">
          <a:solidFill>
            <a:schemeClr val="tx2"/>
          </a:solidFill>
          <a:latin typeface="Calibri" pitchFamily="1" charset="0"/>
          <a:ea typeface="MS PGothic" pitchFamily="34" charset="-128"/>
          <a:cs typeface="ＭＳ Ｐゴシック" pitchFamily="1" charset="-128"/>
        </a:defRPr>
      </a:lvl2pPr>
      <a:lvl3pPr algn="l" rtl="0" eaLnBrk="0" fontAlgn="base" hangingPunct="0">
        <a:spcBef>
          <a:spcPct val="0"/>
        </a:spcBef>
        <a:spcAft>
          <a:spcPct val="0"/>
        </a:spcAft>
        <a:defRPr sz="4400">
          <a:solidFill>
            <a:schemeClr val="tx2"/>
          </a:solidFill>
          <a:latin typeface="Calibri" pitchFamily="1" charset="0"/>
          <a:ea typeface="MS PGothic" pitchFamily="34" charset="-128"/>
          <a:cs typeface="ＭＳ Ｐゴシック" pitchFamily="1" charset="-128"/>
        </a:defRPr>
      </a:lvl3pPr>
      <a:lvl4pPr algn="l" rtl="0" eaLnBrk="0" fontAlgn="base" hangingPunct="0">
        <a:spcBef>
          <a:spcPct val="0"/>
        </a:spcBef>
        <a:spcAft>
          <a:spcPct val="0"/>
        </a:spcAft>
        <a:defRPr sz="4400">
          <a:solidFill>
            <a:schemeClr val="tx2"/>
          </a:solidFill>
          <a:latin typeface="Calibri" pitchFamily="1" charset="0"/>
          <a:ea typeface="MS PGothic" pitchFamily="34" charset="-128"/>
          <a:cs typeface="ＭＳ Ｐゴシック" pitchFamily="1" charset="-128"/>
        </a:defRPr>
      </a:lvl4pPr>
      <a:lvl5pPr algn="l" rtl="0" eaLnBrk="0" fontAlgn="base" hangingPunct="0">
        <a:spcBef>
          <a:spcPct val="0"/>
        </a:spcBef>
        <a:spcAft>
          <a:spcPct val="0"/>
        </a:spcAft>
        <a:defRPr sz="4400">
          <a:solidFill>
            <a:schemeClr val="tx2"/>
          </a:solidFill>
          <a:latin typeface="Calibri" pitchFamily="1" charset="0"/>
          <a:ea typeface="MS PGothic" pitchFamily="34" charset="-128"/>
          <a:cs typeface="ＭＳ Ｐゴシック" pitchFamily="1" charset="-128"/>
        </a:defRPr>
      </a:lvl5pPr>
      <a:lvl6pPr marL="457200" algn="l" rtl="0" fontAlgn="base">
        <a:spcBef>
          <a:spcPct val="0"/>
        </a:spcBef>
        <a:spcAft>
          <a:spcPct val="0"/>
        </a:spcAft>
        <a:defRPr sz="4400">
          <a:solidFill>
            <a:schemeClr val="tx2"/>
          </a:solidFill>
          <a:latin typeface="Calibri" pitchFamily="1" charset="0"/>
          <a:ea typeface="ＭＳ Ｐゴシック" pitchFamily="1" charset="-128"/>
          <a:cs typeface="ＭＳ Ｐゴシック" pitchFamily="1" charset="-128"/>
        </a:defRPr>
      </a:lvl6pPr>
      <a:lvl7pPr marL="914400" algn="l" rtl="0" fontAlgn="base">
        <a:spcBef>
          <a:spcPct val="0"/>
        </a:spcBef>
        <a:spcAft>
          <a:spcPct val="0"/>
        </a:spcAft>
        <a:defRPr sz="4400">
          <a:solidFill>
            <a:schemeClr val="tx2"/>
          </a:solidFill>
          <a:latin typeface="Calibri" pitchFamily="1" charset="0"/>
          <a:ea typeface="ＭＳ Ｐゴシック" pitchFamily="1" charset="-128"/>
          <a:cs typeface="ＭＳ Ｐゴシック" pitchFamily="1" charset="-128"/>
        </a:defRPr>
      </a:lvl7pPr>
      <a:lvl8pPr marL="1371600" algn="l" rtl="0" fontAlgn="base">
        <a:spcBef>
          <a:spcPct val="0"/>
        </a:spcBef>
        <a:spcAft>
          <a:spcPct val="0"/>
        </a:spcAft>
        <a:defRPr sz="4400">
          <a:solidFill>
            <a:schemeClr val="tx2"/>
          </a:solidFill>
          <a:latin typeface="Calibri" pitchFamily="1" charset="0"/>
          <a:ea typeface="ＭＳ Ｐゴシック" pitchFamily="1" charset="-128"/>
          <a:cs typeface="ＭＳ Ｐゴシック" pitchFamily="1" charset="-128"/>
        </a:defRPr>
      </a:lvl8pPr>
      <a:lvl9pPr marL="1828800" algn="l" rtl="0" fontAlgn="base">
        <a:spcBef>
          <a:spcPct val="0"/>
        </a:spcBef>
        <a:spcAft>
          <a:spcPct val="0"/>
        </a:spcAft>
        <a:defRPr sz="4400">
          <a:solidFill>
            <a:schemeClr val="tx2"/>
          </a:solidFill>
          <a:latin typeface="Calibri" pitchFamily="1" charset="0"/>
          <a:ea typeface="ＭＳ Ｐゴシック" pitchFamily="1" charset="-128"/>
          <a:cs typeface="ＭＳ Ｐゴシック" pitchFamily="1" charset="-128"/>
        </a:defRPr>
      </a:lvl9pPr>
    </p:titleStyle>
    <p:bodyStyle>
      <a:lvl1pPr marL="319088" indent="-319088" algn="l" rtl="0" eaLnBrk="0" fontAlgn="base" hangingPunct="0">
        <a:spcBef>
          <a:spcPts val="700"/>
        </a:spcBef>
        <a:spcAft>
          <a:spcPct val="0"/>
        </a:spcAft>
        <a:buClr>
          <a:schemeClr val="accent2"/>
        </a:buClr>
        <a:buSzPct val="60000"/>
        <a:buFont typeface="Wingdings" pitchFamily="2" charset="2"/>
        <a:buChar char=""/>
        <a:defRPr sz="2900" kern="1200">
          <a:solidFill>
            <a:schemeClr val="tx1"/>
          </a:solidFill>
          <a:latin typeface="Calibri"/>
          <a:ea typeface="MS PGothic" pitchFamily="34" charset="-128"/>
          <a:cs typeface="ＭＳ Ｐゴシック" pitchFamily="1" charset="-128"/>
        </a:defRPr>
      </a:lvl1pPr>
      <a:lvl2pPr marL="639763" indent="-273050" algn="l" rtl="0" eaLnBrk="0" fontAlgn="base" hangingPunct="0">
        <a:spcBef>
          <a:spcPts val="550"/>
        </a:spcBef>
        <a:spcAft>
          <a:spcPct val="0"/>
        </a:spcAft>
        <a:buClr>
          <a:schemeClr val="accent1"/>
        </a:buClr>
        <a:buSzPct val="70000"/>
        <a:buFont typeface="Wingdings 2" pitchFamily="18" charset="2"/>
        <a:buChar char=""/>
        <a:defRPr sz="2600" kern="1200">
          <a:solidFill>
            <a:schemeClr val="tx1"/>
          </a:solidFill>
          <a:latin typeface="Calibri"/>
          <a:ea typeface="MS PGothic" pitchFamily="34" charset="-128"/>
          <a:cs typeface="ＭＳ Ｐゴシック"/>
        </a:defRPr>
      </a:lvl2pPr>
      <a:lvl3pPr marL="914400" indent="-228600" algn="l" rtl="0" eaLnBrk="0" fontAlgn="base" hangingPunct="0">
        <a:spcBef>
          <a:spcPts val="500"/>
        </a:spcBef>
        <a:spcAft>
          <a:spcPct val="0"/>
        </a:spcAft>
        <a:buClr>
          <a:schemeClr val="accent2"/>
        </a:buClr>
        <a:buSzPct val="75000"/>
        <a:buFont typeface="Wingdings" pitchFamily="2" charset="2"/>
        <a:buChar char=""/>
        <a:defRPr sz="2300" kern="1200">
          <a:solidFill>
            <a:schemeClr val="tx1"/>
          </a:solidFill>
          <a:latin typeface="Calibri"/>
          <a:ea typeface="MS PGothic" pitchFamily="34" charset="-128"/>
          <a:cs typeface="ＭＳ Ｐゴシック"/>
        </a:defRPr>
      </a:lvl3pPr>
      <a:lvl4pPr marL="1371600" indent="-228600" algn="l" rtl="0" eaLnBrk="0" fontAlgn="base" hangingPunct="0">
        <a:spcBef>
          <a:spcPts val="400"/>
        </a:spcBef>
        <a:spcAft>
          <a:spcPct val="0"/>
        </a:spcAft>
        <a:buClr>
          <a:srgbClr val="A5AB81"/>
        </a:buClr>
        <a:buSzPct val="75000"/>
        <a:buFont typeface="Wingdings" pitchFamily="2" charset="2"/>
        <a:buChar char=""/>
        <a:defRPr sz="2000" kern="1200">
          <a:solidFill>
            <a:schemeClr val="tx1"/>
          </a:solidFill>
          <a:latin typeface="Calibri"/>
          <a:ea typeface="MS PGothic" pitchFamily="34" charset="-128"/>
          <a:cs typeface="ＭＳ Ｐゴシック"/>
        </a:defRPr>
      </a:lvl4pPr>
      <a:lvl5pPr marL="1828800" indent="-228600" algn="l" rtl="0" eaLnBrk="0" fontAlgn="base" hangingPunct="0">
        <a:spcBef>
          <a:spcPts val="400"/>
        </a:spcBef>
        <a:spcAft>
          <a:spcPct val="0"/>
        </a:spcAft>
        <a:buClr>
          <a:srgbClr val="D8B25C"/>
        </a:buClr>
        <a:buSzPct val="65000"/>
        <a:buFont typeface="Wingdings" pitchFamily="2" charset="2"/>
        <a:buChar char=""/>
        <a:defRPr sz="2000" kern="1200">
          <a:solidFill>
            <a:schemeClr val="tx1"/>
          </a:solidFill>
          <a:latin typeface="Calibri"/>
          <a:ea typeface="MS PGothic" pitchFamily="34" charset="-128"/>
          <a:cs typeface="ＭＳ Ｐゴシック"/>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8674" name="Text Placeholder 2"/>
          <p:cNvSpPr>
            <a:spLocks noGrp="1"/>
          </p:cNvSpPr>
          <p:nvPr>
            <p:ph type="body" idx="1"/>
          </p:nvPr>
        </p:nvSpPr>
        <p:spPr bwMode="auto">
          <a:xfrm>
            <a:off x="1781175" y="2133600"/>
            <a:ext cx="7077075" cy="39925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4" name="Date Placeholder 3"/>
          <p:cNvSpPr>
            <a:spLocks noGrp="1"/>
          </p:cNvSpPr>
          <p:nvPr>
            <p:ph type="dt" sz="half" idx="2"/>
          </p:nvPr>
        </p:nvSpPr>
        <p:spPr>
          <a:xfrm>
            <a:off x="6794500" y="6437313"/>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100" b="1">
                <a:solidFill>
                  <a:srgbClr val="A6A6A6"/>
                </a:solidFill>
                <a:latin typeface="Calibri" pitchFamily="34" charset="0"/>
              </a:defRPr>
            </a:lvl1pPr>
          </a:lstStyle>
          <a:p>
            <a:pPr>
              <a:defRPr/>
            </a:pPr>
            <a:fld id="{AD84BCA4-9C12-4A15-A5A2-82A14C5060EB}" type="datetime1">
              <a:rPr lang="en-US"/>
              <a:pPr>
                <a:defRPr/>
              </a:pPr>
              <a:t>16/01/2016</a:t>
            </a:fld>
            <a:endParaRPr lang="en-US"/>
          </a:p>
        </p:txBody>
      </p:sp>
      <p:sp>
        <p:nvSpPr>
          <p:cNvPr id="5" name="Footer Placeholder 4"/>
          <p:cNvSpPr>
            <a:spLocks noGrp="1"/>
          </p:cNvSpPr>
          <p:nvPr>
            <p:ph type="ftr" sz="quarter" idx="3"/>
          </p:nvPr>
        </p:nvSpPr>
        <p:spPr>
          <a:xfrm>
            <a:off x="200025" y="6437313"/>
            <a:ext cx="6124575" cy="365125"/>
          </a:xfrm>
          <a:prstGeom prst="rect">
            <a:avLst/>
          </a:prstGeom>
        </p:spPr>
        <p:txBody>
          <a:bodyPr vert="horz" wrap="square" lIns="91440" tIns="45720" rIns="91440" bIns="45720" numCol="1" anchor="ctr" anchorCtr="0" compatLnSpc="1">
            <a:prstTxWarp prst="textNoShape">
              <a:avLst/>
            </a:prstTxWarp>
          </a:bodyPr>
          <a:lstStyle>
            <a:lvl1pPr>
              <a:defRPr sz="1100" b="1">
                <a:solidFill>
                  <a:srgbClr val="A6A6A6"/>
                </a:solidFill>
                <a:latin typeface="Calibri" pitchFamily="1" charset="0"/>
                <a:ea typeface="Calibri" pitchFamily="1" charset="0"/>
                <a:cs typeface="Calibri" pitchFamily="1" charset="0"/>
              </a:defRPr>
            </a:lvl1pPr>
          </a:lstStyle>
          <a:p>
            <a:pPr>
              <a:defRPr/>
            </a:pPr>
            <a:endParaRPr lang="en-US"/>
          </a:p>
        </p:txBody>
      </p:sp>
      <p:sp>
        <p:nvSpPr>
          <p:cNvPr id="6" name="Slide Number Placeholder 5"/>
          <p:cNvSpPr>
            <a:spLocks noGrp="1"/>
          </p:cNvSpPr>
          <p:nvPr>
            <p:ph type="sldNum" sz="quarter" idx="4"/>
          </p:nvPr>
        </p:nvSpPr>
        <p:spPr>
          <a:xfrm>
            <a:off x="8305800" y="166688"/>
            <a:ext cx="631825" cy="360362"/>
          </a:xfrm>
          <a:prstGeom prst="rect">
            <a:avLst/>
          </a:prstGeom>
        </p:spPr>
        <p:txBody>
          <a:bodyPr vert="horz" wrap="square" lIns="91440" tIns="45720" rIns="91440" bIns="45720" numCol="1" anchor="ctr" anchorCtr="0" compatLnSpc="1">
            <a:prstTxWarp prst="textNoShape">
              <a:avLst/>
            </a:prstTxWarp>
          </a:bodyPr>
          <a:lstStyle>
            <a:lvl1pPr algn="r">
              <a:defRPr sz="1400" b="1">
                <a:solidFill>
                  <a:srgbClr val="262626"/>
                </a:solidFill>
                <a:latin typeface="Calibri" pitchFamily="34" charset="0"/>
              </a:defRPr>
            </a:lvl1pPr>
          </a:lstStyle>
          <a:p>
            <a:pPr>
              <a:defRPr/>
            </a:pPr>
            <a:fld id="{52DD690B-0315-4DE5-BDA8-6F38C2980394}" type="slidenum">
              <a:rPr lang="he-IL"/>
              <a:pPr>
                <a:defRPr/>
              </a:pPr>
              <a:t>‹#›</a:t>
            </a:fld>
            <a:endParaRPr lang="en-US"/>
          </a:p>
        </p:txBody>
      </p:sp>
      <p:sp>
        <p:nvSpPr>
          <p:cNvPr id="2" name="Title Placeholder 1"/>
          <p:cNvSpPr>
            <a:spLocks noGrp="1"/>
          </p:cNvSpPr>
          <p:nvPr>
            <p:ph type="title"/>
          </p:nvPr>
        </p:nvSpPr>
        <p:spPr>
          <a:xfrm>
            <a:off x="284163" y="630238"/>
            <a:ext cx="8574087" cy="968375"/>
          </a:xfrm>
          <a:prstGeom prst="rect">
            <a:avLst/>
          </a:prstGeom>
          <a:solidFill>
            <a:schemeClr val="tx1">
              <a:lumMod val="85000"/>
              <a:lumOff val="15000"/>
              <a:alpha val="70000"/>
            </a:schemeClr>
          </a:solidFill>
        </p:spPr>
        <p:txBody>
          <a:bodyPr vert="horz" wrap="square" lIns="91440" tIns="45720" rIns="91440" bIns="45720" numCol="1" anchor="ctr" anchorCtr="0" compatLnSpc="1">
            <a:prstTxWarp prst="textNoShape">
              <a:avLst/>
            </a:prstTxWarp>
            <a:normAutofit/>
          </a:bodyPr>
          <a:lstStyle/>
          <a:p>
            <a:pPr lvl="0"/>
            <a:r>
              <a:rPr lang="en-US" smtClean="0"/>
              <a:t>Click to edit Master title style</a:t>
            </a:r>
          </a:p>
        </p:txBody>
      </p:sp>
    </p:spTree>
  </p:cSld>
  <p:clrMap bg1="lt1" tx1="dk1" bg2="lt2" tx2="dk2" accent1="accent1" accent2="accent2" accent3="accent3" accent4="accent4" accent5="accent5" accent6="accent6" hlink="hlink" folHlink="folHlink"/>
  <p:txStyles>
    <p:titleStyle>
      <a:lvl1pPr algn="r" rtl="0" eaLnBrk="0" fontAlgn="base" hangingPunct="0">
        <a:spcBef>
          <a:spcPct val="0"/>
        </a:spcBef>
        <a:spcAft>
          <a:spcPct val="0"/>
        </a:spcAft>
        <a:defRPr sz="4200" kern="1200">
          <a:solidFill>
            <a:schemeClr val="bg1"/>
          </a:solidFill>
          <a:latin typeface="+mj-lt"/>
          <a:ea typeface="MS PGothic" pitchFamily="34" charset="-128"/>
          <a:cs typeface="ＭＳ Ｐゴシック" pitchFamily="1" charset="-128"/>
        </a:defRPr>
      </a:lvl1pPr>
      <a:lvl2pPr algn="r" rtl="0" eaLnBrk="0" fontAlgn="base" hangingPunct="0">
        <a:spcBef>
          <a:spcPct val="0"/>
        </a:spcBef>
        <a:spcAft>
          <a:spcPct val="0"/>
        </a:spcAft>
        <a:defRPr sz="4200">
          <a:solidFill>
            <a:schemeClr val="bg1"/>
          </a:solidFill>
          <a:latin typeface="Corbel" pitchFamily="1" charset="0"/>
          <a:ea typeface="MS PGothic" pitchFamily="34" charset="-128"/>
          <a:cs typeface="ＭＳ Ｐゴシック" pitchFamily="1" charset="-128"/>
        </a:defRPr>
      </a:lvl2pPr>
      <a:lvl3pPr algn="r" rtl="0" eaLnBrk="0" fontAlgn="base" hangingPunct="0">
        <a:spcBef>
          <a:spcPct val="0"/>
        </a:spcBef>
        <a:spcAft>
          <a:spcPct val="0"/>
        </a:spcAft>
        <a:defRPr sz="4200">
          <a:solidFill>
            <a:schemeClr val="bg1"/>
          </a:solidFill>
          <a:latin typeface="Corbel" pitchFamily="1" charset="0"/>
          <a:ea typeface="MS PGothic" pitchFamily="34" charset="-128"/>
          <a:cs typeface="ＭＳ Ｐゴシック" pitchFamily="1" charset="-128"/>
        </a:defRPr>
      </a:lvl3pPr>
      <a:lvl4pPr algn="r" rtl="0" eaLnBrk="0" fontAlgn="base" hangingPunct="0">
        <a:spcBef>
          <a:spcPct val="0"/>
        </a:spcBef>
        <a:spcAft>
          <a:spcPct val="0"/>
        </a:spcAft>
        <a:defRPr sz="4200">
          <a:solidFill>
            <a:schemeClr val="bg1"/>
          </a:solidFill>
          <a:latin typeface="Corbel" pitchFamily="1" charset="0"/>
          <a:ea typeface="MS PGothic" pitchFamily="34" charset="-128"/>
          <a:cs typeface="ＭＳ Ｐゴシック" pitchFamily="1" charset="-128"/>
        </a:defRPr>
      </a:lvl4pPr>
      <a:lvl5pPr algn="r" rtl="0" eaLnBrk="0" fontAlgn="base" hangingPunct="0">
        <a:spcBef>
          <a:spcPct val="0"/>
        </a:spcBef>
        <a:spcAft>
          <a:spcPct val="0"/>
        </a:spcAft>
        <a:defRPr sz="4200">
          <a:solidFill>
            <a:schemeClr val="bg1"/>
          </a:solidFill>
          <a:latin typeface="Corbel" pitchFamily="1" charset="0"/>
          <a:ea typeface="MS PGothic" pitchFamily="34" charset="-128"/>
          <a:cs typeface="ＭＳ Ｐゴシック" pitchFamily="1" charset="-128"/>
        </a:defRPr>
      </a:lvl5pPr>
      <a:lvl6pPr marL="457200" algn="r" rtl="0" fontAlgn="base">
        <a:spcBef>
          <a:spcPct val="0"/>
        </a:spcBef>
        <a:spcAft>
          <a:spcPct val="0"/>
        </a:spcAft>
        <a:defRPr sz="4200">
          <a:solidFill>
            <a:schemeClr val="bg1"/>
          </a:solidFill>
          <a:latin typeface="Corbel" pitchFamily="1" charset="0"/>
          <a:ea typeface="ＭＳ Ｐゴシック" pitchFamily="1" charset="-128"/>
          <a:cs typeface="ＭＳ Ｐゴシック" pitchFamily="1" charset="-128"/>
        </a:defRPr>
      </a:lvl6pPr>
      <a:lvl7pPr marL="914400" algn="r" rtl="0" fontAlgn="base">
        <a:spcBef>
          <a:spcPct val="0"/>
        </a:spcBef>
        <a:spcAft>
          <a:spcPct val="0"/>
        </a:spcAft>
        <a:defRPr sz="4200">
          <a:solidFill>
            <a:schemeClr val="bg1"/>
          </a:solidFill>
          <a:latin typeface="Corbel" pitchFamily="1" charset="0"/>
          <a:ea typeface="ＭＳ Ｐゴシック" pitchFamily="1" charset="-128"/>
          <a:cs typeface="ＭＳ Ｐゴシック" pitchFamily="1" charset="-128"/>
        </a:defRPr>
      </a:lvl7pPr>
      <a:lvl8pPr marL="1371600" algn="r" rtl="0" fontAlgn="base">
        <a:spcBef>
          <a:spcPct val="0"/>
        </a:spcBef>
        <a:spcAft>
          <a:spcPct val="0"/>
        </a:spcAft>
        <a:defRPr sz="4200">
          <a:solidFill>
            <a:schemeClr val="bg1"/>
          </a:solidFill>
          <a:latin typeface="Corbel" pitchFamily="1" charset="0"/>
          <a:ea typeface="ＭＳ Ｐゴシック" pitchFamily="1" charset="-128"/>
          <a:cs typeface="ＭＳ Ｐゴシック" pitchFamily="1" charset="-128"/>
        </a:defRPr>
      </a:lvl8pPr>
      <a:lvl9pPr marL="1828800" algn="r" rtl="0" fontAlgn="base">
        <a:spcBef>
          <a:spcPct val="0"/>
        </a:spcBef>
        <a:spcAft>
          <a:spcPct val="0"/>
        </a:spcAft>
        <a:defRPr sz="4200">
          <a:solidFill>
            <a:schemeClr val="bg1"/>
          </a:solidFill>
          <a:latin typeface="Corbel" pitchFamily="1" charset="0"/>
          <a:ea typeface="ＭＳ Ｐゴシック" pitchFamily="1" charset="-128"/>
          <a:cs typeface="ＭＳ Ｐゴシック" pitchFamily="1" charset="-128"/>
        </a:defRPr>
      </a:lvl9pPr>
    </p:titleStyle>
    <p:bodyStyle>
      <a:lvl1pPr marL="454025" indent="-454025" algn="l" rtl="0" eaLnBrk="0" fontAlgn="base" hangingPunct="0">
        <a:spcBef>
          <a:spcPts val="2000"/>
        </a:spcBef>
        <a:spcAft>
          <a:spcPct val="0"/>
        </a:spcAft>
        <a:buClr>
          <a:srgbClr val="A6A6A6"/>
        </a:buClr>
        <a:buSzPct val="90000"/>
        <a:buFont typeface="Wingdings" pitchFamily="2" charset="2"/>
        <a:buChar char=""/>
        <a:defRPr sz="2400" kern="1200">
          <a:solidFill>
            <a:srgbClr val="262626"/>
          </a:solidFill>
          <a:latin typeface="+mn-lt"/>
          <a:ea typeface="MS PGothic" pitchFamily="34" charset="-128"/>
          <a:cs typeface="ＭＳ Ｐゴシック" pitchFamily="1" charset="-128"/>
        </a:defRPr>
      </a:lvl1pPr>
      <a:lvl2pPr marL="914400" indent="-457200" algn="l" rtl="0" eaLnBrk="0" fontAlgn="base" hangingPunct="0">
        <a:spcBef>
          <a:spcPts val="600"/>
        </a:spcBef>
        <a:spcAft>
          <a:spcPct val="0"/>
        </a:spcAft>
        <a:buClr>
          <a:srgbClr val="404040"/>
        </a:buClr>
        <a:buSzPct val="90000"/>
        <a:buFont typeface="Wingdings" pitchFamily="2" charset="2"/>
        <a:buChar char=""/>
        <a:defRPr sz="2200" kern="1200">
          <a:solidFill>
            <a:srgbClr val="262626"/>
          </a:solidFill>
          <a:latin typeface="+mn-lt"/>
          <a:ea typeface="MS PGothic" pitchFamily="34" charset="-128"/>
          <a:cs typeface="ＭＳ Ｐゴシック"/>
        </a:defRPr>
      </a:lvl2pPr>
      <a:lvl3pPr marL="1260475" indent="-346075" algn="l" rtl="0" eaLnBrk="0" fontAlgn="base" hangingPunct="0">
        <a:spcBef>
          <a:spcPts val="600"/>
        </a:spcBef>
        <a:spcAft>
          <a:spcPct val="0"/>
        </a:spcAft>
        <a:buClr>
          <a:srgbClr val="A6A6A6"/>
        </a:buClr>
        <a:buSzPct val="90000"/>
        <a:buFont typeface="Wingdings" pitchFamily="2" charset="2"/>
        <a:buChar char=""/>
        <a:defRPr sz="2000" kern="1200">
          <a:solidFill>
            <a:srgbClr val="262626"/>
          </a:solidFill>
          <a:latin typeface="+mn-lt"/>
          <a:ea typeface="MS PGothic" pitchFamily="34" charset="-128"/>
          <a:cs typeface="ＭＳ Ｐゴシック"/>
        </a:defRPr>
      </a:lvl3pPr>
      <a:lvl4pPr marL="1600200" indent="-339725" algn="l" rtl="0" eaLnBrk="0" fontAlgn="base" hangingPunct="0">
        <a:spcBef>
          <a:spcPts val="600"/>
        </a:spcBef>
        <a:spcAft>
          <a:spcPct val="0"/>
        </a:spcAft>
        <a:buClr>
          <a:srgbClr val="404040"/>
        </a:buClr>
        <a:buSzPct val="90000"/>
        <a:buFont typeface="Wingdings" pitchFamily="2" charset="2"/>
        <a:buChar char=""/>
        <a:defRPr sz="2000" kern="1200">
          <a:solidFill>
            <a:srgbClr val="262626"/>
          </a:solidFill>
          <a:latin typeface="+mn-lt"/>
          <a:ea typeface="MS PGothic" pitchFamily="34" charset="-128"/>
          <a:cs typeface="ＭＳ Ｐゴシック"/>
        </a:defRPr>
      </a:lvl4pPr>
      <a:lvl5pPr marL="1939925" indent="-331788" algn="l" rtl="0" eaLnBrk="0" fontAlgn="base" hangingPunct="0">
        <a:spcBef>
          <a:spcPts val="600"/>
        </a:spcBef>
        <a:spcAft>
          <a:spcPct val="0"/>
        </a:spcAft>
        <a:buClr>
          <a:srgbClr val="A6A6A6"/>
        </a:buClr>
        <a:buSzPct val="90000"/>
        <a:buFont typeface="Wingdings" pitchFamily="2" charset="2"/>
        <a:buChar char=""/>
        <a:defRPr sz="2000" kern="1200">
          <a:solidFill>
            <a:srgbClr val="262626"/>
          </a:solidFill>
          <a:latin typeface="+mn-lt"/>
          <a:ea typeface="MS PGothic" pitchFamily="34" charset="-128"/>
          <a:cs typeface="ＭＳ Ｐゴシック"/>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bg1">
                <a:shade val="60000"/>
                <a:satMod val="300000"/>
              </a:schemeClr>
            </a:gs>
            <a:gs pos="13000">
              <a:schemeClr val="bg1">
                <a:shade val="80000"/>
                <a:satMod val="230000"/>
              </a:schemeClr>
            </a:gs>
            <a:gs pos="100000">
              <a:schemeClr val="bg1">
                <a:tint val="97000"/>
                <a:satMod val="220000"/>
              </a:schemeClr>
            </a:gs>
          </a:gsLst>
          <a:lin ang="16200000" scaled="1"/>
          <a:tileRect/>
        </a:gradFill>
        <a:effectLst/>
      </p:bgPr>
    </p:bg>
    <p:spTree>
      <p:nvGrpSpPr>
        <p:cNvPr id="1" name=""/>
        <p:cNvGrpSpPr/>
        <p:nvPr/>
      </p:nvGrpSpPr>
      <p:grpSpPr>
        <a:xfrm>
          <a:off x="0" y="0"/>
          <a:ext cx="0" cy="0"/>
          <a:chOff x="0" y="0"/>
          <a:chExt cx="0" cy="0"/>
        </a:xfrm>
      </p:grpSpPr>
      <p:sp>
        <p:nvSpPr>
          <p:cNvPr id="29698" name="Title Placeholder 21"/>
          <p:cNvSpPr>
            <a:spLocks noGrp="1"/>
          </p:cNvSpPr>
          <p:nvPr>
            <p:ph type="title"/>
          </p:nvPr>
        </p:nvSpPr>
        <p:spPr bwMode="auto">
          <a:xfrm>
            <a:off x="457200" y="152400"/>
            <a:ext cx="8229600" cy="9906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smtClean="0"/>
              <a:t>Click to edit Master title style</a:t>
            </a:r>
          </a:p>
        </p:txBody>
      </p:sp>
      <p:sp>
        <p:nvSpPr>
          <p:cNvPr id="29699" name="Text Placeholder 12"/>
          <p:cNvSpPr>
            <a:spLocks noGrp="1"/>
          </p:cNvSpPr>
          <p:nvPr>
            <p:ph type="body" idx="1"/>
          </p:nvPr>
        </p:nvSpPr>
        <p:spPr bwMode="auto">
          <a:xfrm>
            <a:off x="457200" y="1219200"/>
            <a:ext cx="8229600" cy="491013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4" name="Date Placeholder 13"/>
          <p:cNvSpPr>
            <a:spLocks noGrp="1"/>
          </p:cNvSpPr>
          <p:nvPr>
            <p:ph type="dt" sz="half" idx="2"/>
          </p:nvPr>
        </p:nvSpPr>
        <p:spPr>
          <a:xfrm>
            <a:off x="6400800" y="6356350"/>
            <a:ext cx="2289175" cy="365125"/>
          </a:xfrm>
          <a:prstGeom prst="rect">
            <a:avLst/>
          </a:prstGeom>
        </p:spPr>
        <p:txBody>
          <a:bodyPr vert="horz" wrap="square" lIns="91440" tIns="45720" rIns="91440" bIns="45720" numCol="1" anchor="t" anchorCtr="0" compatLnSpc="1">
            <a:prstTxWarp prst="textNoShape">
              <a:avLst/>
            </a:prstTxWarp>
          </a:bodyPr>
          <a:lstStyle>
            <a:lvl1pPr>
              <a:defRPr sz="1400">
                <a:solidFill>
                  <a:srgbClr val="464653"/>
                </a:solidFill>
                <a:latin typeface="Gill Sans MT" charset="0"/>
              </a:defRPr>
            </a:lvl1pPr>
          </a:lstStyle>
          <a:p>
            <a:pPr>
              <a:defRPr/>
            </a:pPr>
            <a:fld id="{E6006D39-4C10-46E6-BE50-DA4EAB87F5BD}" type="datetime1">
              <a:rPr lang="en-US"/>
              <a:pPr>
                <a:defRPr/>
              </a:pPr>
              <a:t>16/01/2016</a:t>
            </a:fld>
            <a:endParaRPr lang="en-US"/>
          </a:p>
        </p:txBody>
      </p:sp>
      <p:sp>
        <p:nvSpPr>
          <p:cNvPr id="3" name="Footer Placeholder 2"/>
          <p:cNvSpPr>
            <a:spLocks noGrp="1"/>
          </p:cNvSpPr>
          <p:nvPr>
            <p:ph type="ftr" sz="quarter" idx="3"/>
          </p:nvPr>
        </p:nvSpPr>
        <p:spPr>
          <a:xfrm>
            <a:off x="2898775" y="6356350"/>
            <a:ext cx="3505200" cy="365125"/>
          </a:xfrm>
          <a:prstGeom prst="rect">
            <a:avLst/>
          </a:prstGeom>
        </p:spPr>
        <p:txBody>
          <a:bodyPr vert="horz" wrap="square" lIns="91440" tIns="45720" rIns="91440" bIns="45720" numCol="1" anchor="t" anchorCtr="0" compatLnSpc="1">
            <a:prstTxWarp prst="textNoShape">
              <a:avLst/>
            </a:prstTxWarp>
          </a:bodyPr>
          <a:lstStyle>
            <a:lvl1pPr algn="r">
              <a:defRPr sz="1400">
                <a:solidFill>
                  <a:srgbClr val="464653"/>
                </a:solidFill>
                <a:latin typeface="Gill Sans MT" pitchFamily="1" charset="0"/>
                <a:ea typeface="Calibri" pitchFamily="1" charset="0"/>
                <a:cs typeface="Calibri" pitchFamily="1" charset="0"/>
              </a:defRPr>
            </a:lvl1pPr>
          </a:lstStyle>
          <a:p>
            <a:pPr>
              <a:defRPr/>
            </a:pPr>
            <a:endParaRPr lang="en-US"/>
          </a:p>
        </p:txBody>
      </p:sp>
      <p:sp>
        <p:nvSpPr>
          <p:cNvPr id="23" name="Slide Number Placeholder 22"/>
          <p:cNvSpPr>
            <a:spLocks noGrp="1"/>
          </p:cNvSpPr>
          <p:nvPr>
            <p:ph type="sldNum" sz="quarter" idx="4"/>
          </p:nvPr>
        </p:nvSpPr>
        <p:spPr>
          <a:xfrm>
            <a:off x="612775" y="6356350"/>
            <a:ext cx="1981200" cy="365125"/>
          </a:xfrm>
          <a:prstGeom prst="rect">
            <a:avLst/>
          </a:prstGeom>
        </p:spPr>
        <p:txBody>
          <a:bodyPr vert="horz" wrap="square" lIns="91440" tIns="45720" rIns="91440" bIns="45720" numCol="1" anchor="t" anchorCtr="0" compatLnSpc="1">
            <a:prstTxWarp prst="textNoShape">
              <a:avLst/>
            </a:prstTxWarp>
          </a:bodyPr>
          <a:lstStyle>
            <a:lvl1pPr>
              <a:defRPr sz="1400">
                <a:solidFill>
                  <a:srgbClr val="464653"/>
                </a:solidFill>
                <a:latin typeface="Gill Sans MT" charset="0"/>
              </a:defRPr>
            </a:lvl1pPr>
          </a:lstStyle>
          <a:p>
            <a:pPr>
              <a:defRPr/>
            </a:pPr>
            <a:fld id="{FFC2F68D-B024-4649-8BDD-1FAC3EDDC950}" type="slidenum">
              <a:rPr lang="he-IL"/>
              <a:pPr>
                <a:defRPr/>
              </a:pPr>
              <a:t>‹#›</a:t>
            </a:fld>
            <a:endParaRPr lang="en-US"/>
          </a:p>
        </p:txBody>
      </p:sp>
      <p:sp>
        <p:nvSpPr>
          <p:cNvPr id="28" name="Straight Connector 2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a:lstStyle/>
          <a:p>
            <a:pPr defTabSz="457200" fontAlgn="auto">
              <a:spcBef>
                <a:spcPts val="0"/>
              </a:spcBef>
              <a:spcAft>
                <a:spcPts val="0"/>
              </a:spcAft>
              <a:defRPr/>
            </a:pPr>
            <a:endParaRPr lang="en-US" sz="1800" dirty="0">
              <a:solidFill>
                <a:prstClr val="black"/>
              </a:solidFill>
              <a:latin typeface="Gill Sans MT"/>
              <a:ea typeface="Calibri"/>
              <a:cs typeface="Calibri"/>
            </a:endParaRPr>
          </a:p>
        </p:txBody>
      </p:sp>
      <p:sp>
        <p:nvSpPr>
          <p:cNvPr id="29" name="Straight Connector 28"/>
          <p:cNvSpPr>
            <a:spLocks noChangeShapeType="1"/>
          </p:cNvSpPr>
          <p:nvPr/>
        </p:nvSpPr>
        <p:spPr bwMode="auto">
          <a:xfrm>
            <a:off x="457200" y="1143000"/>
            <a:ext cx="8229600" cy="0"/>
          </a:xfrm>
          <a:prstGeom prst="line">
            <a:avLst/>
          </a:prstGeom>
          <a:noFill/>
          <a:ln w="9525" cap="flat" cmpd="sng" algn="ctr">
            <a:solidFill>
              <a:schemeClr val="accent2"/>
            </a:solidFill>
            <a:prstDash val="dash"/>
            <a:round/>
            <a:headEnd type="none" w="med" len="med"/>
            <a:tailEnd type="none" w="med" len="med"/>
          </a:ln>
          <a:effectLst/>
        </p:spPr>
        <p:txBody>
          <a:bodyPr/>
          <a:lstStyle/>
          <a:p>
            <a:pPr defTabSz="457200" fontAlgn="auto">
              <a:spcBef>
                <a:spcPts val="0"/>
              </a:spcBef>
              <a:spcAft>
                <a:spcPts val="0"/>
              </a:spcAft>
              <a:defRPr/>
            </a:pPr>
            <a:endParaRPr lang="en-US" sz="1800" dirty="0">
              <a:solidFill>
                <a:prstClr val="black"/>
              </a:solidFill>
              <a:latin typeface="Gill Sans MT"/>
              <a:ea typeface="Calibri"/>
              <a:cs typeface="Calibri"/>
            </a:endParaRPr>
          </a:p>
        </p:txBody>
      </p:sp>
      <p:sp>
        <p:nvSpPr>
          <p:cNvPr id="10" name="Isosceles Triangle 9"/>
          <p:cNvSpPr>
            <a:spLocks noChangeAspect="1"/>
          </p:cNvSpPr>
          <p:nvPr/>
        </p:nvSpPr>
        <p:spPr>
          <a:xfrm rot="5400000">
            <a:off x="419100" y="6467475"/>
            <a:ext cx="190500" cy="120650"/>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defTabSz="457200" fontAlgn="auto">
              <a:spcBef>
                <a:spcPts val="0"/>
              </a:spcBef>
              <a:spcAft>
                <a:spcPts val="0"/>
              </a:spcAft>
              <a:defRPr/>
            </a:pPr>
            <a:endParaRPr lang="en-US" sz="1800">
              <a:solidFill>
                <a:prstClr val="white"/>
              </a:solidFill>
            </a:endParaRPr>
          </a:p>
        </p:txBody>
      </p:sp>
    </p:spTree>
  </p:cSld>
  <p:clrMap bg1="lt1" tx1="dk1" bg2="lt2" tx2="dk2" accent1="accent1" accent2="accent2" accent3="accent3" accent4="accent4" accent5="accent5" accent6="accent6" hlink="hlink" folHlink="folHlink"/>
  <p:hf sldNum="0" hdr="0" ftr="0" dt="0"/>
  <p:txStyles>
    <p:titleStyle>
      <a:lvl1pPr algn="l" rtl="0" eaLnBrk="0" fontAlgn="base" hangingPunct="0">
        <a:spcBef>
          <a:spcPct val="0"/>
        </a:spcBef>
        <a:spcAft>
          <a:spcPct val="0"/>
        </a:spcAft>
        <a:defRPr sz="3200" kern="1200">
          <a:solidFill>
            <a:schemeClr val="tx2"/>
          </a:solidFill>
          <a:latin typeface="+mj-lt"/>
          <a:ea typeface="MS PGothic" pitchFamily="34" charset="-128"/>
          <a:cs typeface="ＭＳ Ｐゴシック" pitchFamily="1" charset="-128"/>
        </a:defRPr>
      </a:lvl1pPr>
      <a:lvl2pPr algn="l" rtl="0" eaLnBrk="0" fontAlgn="base" hangingPunct="0">
        <a:spcBef>
          <a:spcPct val="0"/>
        </a:spcBef>
        <a:spcAft>
          <a:spcPct val="0"/>
        </a:spcAft>
        <a:defRPr sz="3200">
          <a:solidFill>
            <a:schemeClr val="tx2"/>
          </a:solidFill>
          <a:latin typeface="Bookman Old Style" pitchFamily="1" charset="0"/>
          <a:ea typeface="MS PGothic" pitchFamily="34" charset="-128"/>
          <a:cs typeface="ＭＳ Ｐゴシック" pitchFamily="1" charset="-128"/>
        </a:defRPr>
      </a:lvl2pPr>
      <a:lvl3pPr algn="l" rtl="0" eaLnBrk="0" fontAlgn="base" hangingPunct="0">
        <a:spcBef>
          <a:spcPct val="0"/>
        </a:spcBef>
        <a:spcAft>
          <a:spcPct val="0"/>
        </a:spcAft>
        <a:defRPr sz="3200">
          <a:solidFill>
            <a:schemeClr val="tx2"/>
          </a:solidFill>
          <a:latin typeface="Bookman Old Style" pitchFamily="1" charset="0"/>
          <a:ea typeface="MS PGothic" pitchFamily="34" charset="-128"/>
          <a:cs typeface="ＭＳ Ｐゴシック" pitchFamily="1" charset="-128"/>
        </a:defRPr>
      </a:lvl3pPr>
      <a:lvl4pPr algn="l" rtl="0" eaLnBrk="0" fontAlgn="base" hangingPunct="0">
        <a:spcBef>
          <a:spcPct val="0"/>
        </a:spcBef>
        <a:spcAft>
          <a:spcPct val="0"/>
        </a:spcAft>
        <a:defRPr sz="3200">
          <a:solidFill>
            <a:schemeClr val="tx2"/>
          </a:solidFill>
          <a:latin typeface="Bookman Old Style" pitchFamily="1" charset="0"/>
          <a:ea typeface="MS PGothic" pitchFamily="34" charset="-128"/>
          <a:cs typeface="ＭＳ Ｐゴシック" pitchFamily="1" charset="-128"/>
        </a:defRPr>
      </a:lvl4pPr>
      <a:lvl5pPr algn="l" rtl="0" eaLnBrk="0" fontAlgn="base" hangingPunct="0">
        <a:spcBef>
          <a:spcPct val="0"/>
        </a:spcBef>
        <a:spcAft>
          <a:spcPct val="0"/>
        </a:spcAft>
        <a:defRPr sz="3200">
          <a:solidFill>
            <a:schemeClr val="tx2"/>
          </a:solidFill>
          <a:latin typeface="Bookman Old Style" pitchFamily="1" charset="0"/>
          <a:ea typeface="MS PGothic" pitchFamily="34" charset="-128"/>
          <a:cs typeface="ＭＳ Ｐゴシック" pitchFamily="1" charset="-128"/>
        </a:defRPr>
      </a:lvl5pPr>
      <a:lvl6pPr marL="457200" algn="l" rtl="0" fontAlgn="base">
        <a:spcBef>
          <a:spcPct val="0"/>
        </a:spcBef>
        <a:spcAft>
          <a:spcPct val="0"/>
        </a:spcAft>
        <a:defRPr sz="3200">
          <a:solidFill>
            <a:schemeClr val="tx2"/>
          </a:solidFill>
          <a:latin typeface="Bookman Old Style" pitchFamily="1" charset="0"/>
          <a:ea typeface="ＭＳ Ｐゴシック" pitchFamily="1" charset="-128"/>
          <a:cs typeface="ＭＳ Ｐゴシック" pitchFamily="1" charset="-128"/>
        </a:defRPr>
      </a:lvl6pPr>
      <a:lvl7pPr marL="914400" algn="l" rtl="0" fontAlgn="base">
        <a:spcBef>
          <a:spcPct val="0"/>
        </a:spcBef>
        <a:spcAft>
          <a:spcPct val="0"/>
        </a:spcAft>
        <a:defRPr sz="3200">
          <a:solidFill>
            <a:schemeClr val="tx2"/>
          </a:solidFill>
          <a:latin typeface="Bookman Old Style" pitchFamily="1" charset="0"/>
          <a:ea typeface="ＭＳ Ｐゴシック" pitchFamily="1" charset="-128"/>
          <a:cs typeface="ＭＳ Ｐゴシック" pitchFamily="1" charset="-128"/>
        </a:defRPr>
      </a:lvl7pPr>
      <a:lvl8pPr marL="1371600" algn="l" rtl="0" fontAlgn="base">
        <a:spcBef>
          <a:spcPct val="0"/>
        </a:spcBef>
        <a:spcAft>
          <a:spcPct val="0"/>
        </a:spcAft>
        <a:defRPr sz="3200">
          <a:solidFill>
            <a:schemeClr val="tx2"/>
          </a:solidFill>
          <a:latin typeface="Bookman Old Style" pitchFamily="1" charset="0"/>
          <a:ea typeface="ＭＳ Ｐゴシック" pitchFamily="1" charset="-128"/>
          <a:cs typeface="ＭＳ Ｐゴシック" pitchFamily="1" charset="-128"/>
        </a:defRPr>
      </a:lvl8pPr>
      <a:lvl9pPr marL="1828800" algn="l" rtl="0" fontAlgn="base">
        <a:spcBef>
          <a:spcPct val="0"/>
        </a:spcBef>
        <a:spcAft>
          <a:spcPct val="0"/>
        </a:spcAft>
        <a:defRPr sz="3200">
          <a:solidFill>
            <a:schemeClr val="tx2"/>
          </a:solidFill>
          <a:latin typeface="Bookman Old Style" pitchFamily="1" charset="0"/>
          <a:ea typeface="ＭＳ Ｐゴシック" pitchFamily="1" charset="-128"/>
          <a:cs typeface="ＭＳ Ｐゴシック" pitchFamily="1" charset="-128"/>
        </a:defRPr>
      </a:lvl9pPr>
    </p:titleStyle>
    <p:bodyStyle>
      <a:lvl1pPr marL="273050" indent="-273050" algn="l" rtl="0" eaLnBrk="0" fontAlgn="base" hangingPunct="0">
        <a:spcBef>
          <a:spcPts val="600"/>
        </a:spcBef>
        <a:spcAft>
          <a:spcPct val="0"/>
        </a:spcAft>
        <a:buClr>
          <a:schemeClr val="accent1"/>
        </a:buClr>
        <a:buSzPct val="76000"/>
        <a:buFont typeface="Wingdings 3" pitchFamily="18" charset="2"/>
        <a:buChar char=""/>
        <a:defRPr sz="2600" kern="1200">
          <a:solidFill>
            <a:schemeClr val="tx1"/>
          </a:solidFill>
          <a:latin typeface="+mn-lt"/>
          <a:ea typeface="MS PGothic" pitchFamily="34" charset="-128"/>
          <a:cs typeface="ＭＳ Ｐゴシック" pitchFamily="1" charset="-128"/>
        </a:defRPr>
      </a:lvl1pPr>
      <a:lvl2pPr marL="547688" indent="-273050" algn="l" rtl="0" eaLnBrk="0" fontAlgn="base" hangingPunct="0">
        <a:spcBef>
          <a:spcPts val="500"/>
        </a:spcBef>
        <a:spcAft>
          <a:spcPct val="0"/>
        </a:spcAft>
        <a:buClr>
          <a:schemeClr val="accent2"/>
        </a:buClr>
        <a:buSzPct val="76000"/>
        <a:buFont typeface="Wingdings 3" pitchFamily="18" charset="2"/>
        <a:buChar char=""/>
        <a:defRPr sz="2300" kern="1200">
          <a:solidFill>
            <a:schemeClr val="tx2"/>
          </a:solidFill>
          <a:latin typeface="+mn-lt"/>
          <a:ea typeface="MS PGothic" pitchFamily="34" charset="-128"/>
          <a:cs typeface="ＭＳ Ｐゴシック"/>
        </a:defRPr>
      </a:lvl2pPr>
      <a:lvl3pPr marL="822325" indent="-228600" algn="l" rtl="0" eaLnBrk="0" fontAlgn="base" hangingPunct="0">
        <a:spcBef>
          <a:spcPts val="500"/>
        </a:spcBef>
        <a:spcAft>
          <a:spcPct val="0"/>
        </a:spcAft>
        <a:buClr>
          <a:srgbClr val="BCBCBC"/>
        </a:buClr>
        <a:buSzPct val="76000"/>
        <a:buFont typeface="Wingdings 3" pitchFamily="18" charset="2"/>
        <a:buChar char=""/>
        <a:defRPr sz="2000" kern="1200">
          <a:solidFill>
            <a:schemeClr val="tx1"/>
          </a:solidFill>
          <a:latin typeface="+mn-lt"/>
          <a:ea typeface="MS PGothic" pitchFamily="34" charset="-128"/>
          <a:cs typeface="ＭＳ Ｐゴシック"/>
        </a:defRPr>
      </a:lvl3pPr>
      <a:lvl4pPr marL="1096963" indent="-228600" algn="l" rtl="0" eaLnBrk="0" fontAlgn="base" hangingPunct="0">
        <a:spcBef>
          <a:spcPts val="400"/>
        </a:spcBef>
        <a:spcAft>
          <a:spcPct val="0"/>
        </a:spcAft>
        <a:buClr>
          <a:srgbClr val="8BA2B4"/>
        </a:buClr>
        <a:buSzPct val="70000"/>
        <a:buFont typeface="Wingdings" pitchFamily="2" charset="2"/>
        <a:buChar char=""/>
        <a:defRPr sz="2000" kern="1200">
          <a:solidFill>
            <a:schemeClr val="tx1"/>
          </a:solidFill>
          <a:latin typeface="+mn-lt"/>
          <a:ea typeface="MS PGothic" pitchFamily="34" charset="-128"/>
          <a:cs typeface="ＭＳ Ｐゴシック"/>
        </a:defRPr>
      </a:lvl4pPr>
      <a:lvl5pPr marL="1371600" indent="-228600" algn="l" rtl="0" eaLnBrk="0" fontAlgn="base" hangingPunct="0">
        <a:spcBef>
          <a:spcPts val="300"/>
        </a:spcBef>
        <a:spcAft>
          <a:spcPct val="0"/>
        </a:spcAft>
        <a:buClr>
          <a:schemeClr val="accent2"/>
        </a:buClr>
        <a:buSzPct val="70000"/>
        <a:buFont typeface="Wingdings" pitchFamily="2" charset="2"/>
        <a:buChar char=""/>
        <a:defRPr sz="1600" kern="1200">
          <a:solidFill>
            <a:schemeClr val="tx1"/>
          </a:solidFill>
          <a:latin typeface="+mn-lt"/>
          <a:ea typeface="MS PGothic" pitchFamily="34" charset="-128"/>
          <a:cs typeface="ＭＳ Ｐゴシック"/>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5.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2.xml"/><Relationship Id="rId5" Type="http://schemas.openxmlformats.org/officeDocument/2006/relationships/image" Target="../media/image26.png"/><Relationship Id="rId4" Type="http://schemas.openxmlformats.org/officeDocument/2006/relationships/image" Target="../media/image25.png"/></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hyperlink" Target="https://git-scm.com/downloads" TargetMode="External"/><Relationship Id="rId2" Type="http://schemas.openxmlformats.org/officeDocument/2006/relationships/hyperlink" Target="https://help.github.com/articles/set-up-git/" TargetMode="External"/><Relationship Id="rId1" Type="http://schemas.openxmlformats.org/officeDocument/2006/relationships/slideLayout" Target="../slideLayouts/slideLayout12.xml"/><Relationship Id="rId5" Type="http://schemas.openxmlformats.org/officeDocument/2006/relationships/image" Target="../media/image41.png"/><Relationship Id="rId4" Type="http://schemas.openxmlformats.org/officeDocument/2006/relationships/hyperlink" Target="https://help.github.com/articles/generating-ssh-keys/" TargetMode="External"/></Relationships>
</file>

<file path=ppt/slides/_rels/slide38.xml.rels><?xml version="1.0" encoding="UTF-8" standalone="yes"?>
<Relationships xmlns="http://schemas.openxmlformats.org/package/2006/relationships"><Relationship Id="rId2" Type="http://schemas.openxmlformats.org/officeDocument/2006/relationships/hyperlink" Target="https://help.github.com/articles/generating-ssh-keys/" TargetMode="Externa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3" Type="http://schemas.openxmlformats.org/officeDocument/2006/relationships/hyperlink" Target="https://github.com/join" TargetMode="External"/><Relationship Id="rId2" Type="http://schemas.openxmlformats.org/officeDocument/2006/relationships/hyperlink" Target="https://github.com/" TargetMode="External"/><Relationship Id="rId1" Type="http://schemas.openxmlformats.org/officeDocument/2006/relationships/slideLayout" Target="../slideLayouts/slideLayout1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hyperlink" Target="https://help.github.com/" TargetMode="Externa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14.png"/><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image" Target="../media/image50.png"/><Relationship Id="rId1" Type="http://schemas.openxmlformats.org/officeDocument/2006/relationships/slideLayout" Target="../slideLayouts/slideLayout12.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4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12.xml"/><Relationship Id="rId5" Type="http://schemas.openxmlformats.org/officeDocument/2006/relationships/image" Target="../media/image59.png"/><Relationship Id="rId4" Type="http://schemas.openxmlformats.org/officeDocument/2006/relationships/image" Target="../media/image58.png"/></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12.xml"/><Relationship Id="rId5" Type="http://schemas.openxmlformats.org/officeDocument/2006/relationships/image" Target="../media/image63.png"/><Relationship Id="rId4" Type="http://schemas.openxmlformats.org/officeDocument/2006/relationships/image" Target="../media/image62.png"/></Relationships>
</file>

<file path=ppt/slides/_rels/slide5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12.xml"/><Relationship Id="rId4" Type="http://schemas.openxmlformats.org/officeDocument/2006/relationships/image" Target="../media/image64.png"/></Relationships>
</file>

<file path=ppt/slides/_rels/slide5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12.xml"/><Relationship Id="rId4" Type="http://schemas.openxmlformats.org/officeDocument/2006/relationships/image" Target="../media/image67.png"/></Relationships>
</file>

<file path=ppt/slides/_rels/slide5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12.xml"/><Relationship Id="rId5" Type="http://schemas.openxmlformats.org/officeDocument/2006/relationships/image" Target="../media/image81.png"/><Relationship Id="rId4" Type="http://schemas.openxmlformats.org/officeDocument/2006/relationships/image" Target="../media/image80.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12.xml"/><Relationship Id="rId4" Type="http://schemas.openxmlformats.org/officeDocument/2006/relationships/image" Target="../media/image80.png"/></Relationships>
</file>

<file path=ppt/slides/_rels/slide6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12.xml"/><Relationship Id="rId4" Type="http://schemas.openxmlformats.org/officeDocument/2006/relationships/image" Target="../media/image84.png"/></Relationships>
</file>

<file path=ppt/slides/_rels/slide62.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12.xml"/><Relationship Id="rId4" Type="http://schemas.openxmlformats.org/officeDocument/2006/relationships/image" Target="../media/image86.png"/></Relationships>
</file>

<file path=ppt/slides/_rels/slide63.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33.png"/><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2" Type="http://schemas.openxmlformats.org/officeDocument/2006/relationships/hyperlink" Target="mailto:git@github.com:practicalgit/practice5.git" TargetMode="External"/><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8" Type="http://schemas.openxmlformats.org/officeDocument/2006/relationships/hyperlink" Target="https://help.github.com/" TargetMode="External"/><Relationship Id="rId3" Type="http://schemas.openxmlformats.org/officeDocument/2006/relationships/hyperlink" Target="https://git-scm.com/downloads" TargetMode="External"/><Relationship Id="rId7" Type="http://schemas.openxmlformats.org/officeDocument/2006/relationships/hyperlink" Target="https://github.com/" TargetMode="External"/><Relationship Id="rId12" Type="http://schemas.openxmlformats.org/officeDocument/2006/relationships/hyperlink" Target="http://nyuccl.org/pages/gittutorial/" TargetMode="External"/><Relationship Id="rId2" Type="http://schemas.openxmlformats.org/officeDocument/2006/relationships/hyperlink" Target="https://github.com/practicalgit" TargetMode="External"/><Relationship Id="rId1" Type="http://schemas.openxmlformats.org/officeDocument/2006/relationships/slideLayout" Target="../slideLayouts/slideLayout12.xml"/><Relationship Id="rId6" Type="http://schemas.openxmlformats.org/officeDocument/2006/relationships/hyperlink" Target="https://www.atlassian.com/git/tutorials" TargetMode="External"/><Relationship Id="rId11" Type="http://schemas.openxmlformats.org/officeDocument/2006/relationships/hyperlink" Target="http://developer.exoplatform.org/docs/scm/git/cheatsheet/" TargetMode="External"/><Relationship Id="rId5" Type="http://schemas.openxmlformats.org/officeDocument/2006/relationships/hyperlink" Target="https://progit2.s3.amazonaws.com/en/2015-10-08-0e4f1/progit-en.866.pdf" TargetMode="External"/><Relationship Id="rId10" Type="http://schemas.openxmlformats.org/officeDocument/2006/relationships/hyperlink" Target="https://www.atlassian.com/git/" TargetMode="External"/><Relationship Id="rId4" Type="http://schemas.openxmlformats.org/officeDocument/2006/relationships/hyperlink" Target="https://git-scm.com/doc" TargetMode="External"/><Relationship Id="rId9" Type="http://schemas.openxmlformats.org/officeDocument/2006/relationships/hyperlink" Target="http://www.vogella.com/tutorials/Git/article.html" TargetMode="External"/></Relationships>
</file>

<file path=ppt/slides/_rels/slide71.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2466" name="Rectangle 2"/>
          <p:cNvSpPr>
            <a:spLocks noGrp="1" noChangeArrowheads="1"/>
          </p:cNvSpPr>
          <p:nvPr>
            <p:ph type="ctrTitle" idx="4294967295"/>
          </p:nvPr>
        </p:nvSpPr>
        <p:spPr>
          <a:xfrm>
            <a:off x="0" y="2349500"/>
            <a:ext cx="8766175" cy="844550"/>
          </a:xfrm>
        </p:spPr>
        <p:txBody>
          <a:bodyPr anchor="b"/>
          <a:lstStyle/>
          <a:p>
            <a:pPr algn="ctr" eaLnBrk="1" hangingPunct="1"/>
            <a:r>
              <a:rPr lang="en-US" sz="4500" b="1" dirty="0" smtClean="0">
                <a:solidFill>
                  <a:srgbClr val="0070C0"/>
                </a:solidFill>
                <a:effectLst>
                  <a:outerShdw blurRad="38100" dist="38100" dir="2700000" algn="tl">
                    <a:srgbClr val="000000">
                      <a:alpha val="43137"/>
                    </a:srgbClr>
                  </a:outerShdw>
                </a:effectLst>
                <a:latin typeface="Calibri" pitchFamily="34" charset="0"/>
              </a:rPr>
              <a:t>Practical Git Guide</a:t>
            </a:r>
          </a:p>
        </p:txBody>
      </p:sp>
      <p:sp>
        <p:nvSpPr>
          <p:cNvPr id="2" name="TextBox 1"/>
          <p:cNvSpPr txBox="1"/>
          <p:nvPr/>
        </p:nvSpPr>
        <p:spPr>
          <a:xfrm>
            <a:off x="2119744" y="3194050"/>
            <a:ext cx="4662055" cy="677108"/>
          </a:xfrm>
          <a:prstGeom prst="rect">
            <a:avLst/>
          </a:prstGeom>
          <a:noFill/>
        </p:spPr>
        <p:txBody>
          <a:bodyPr wrap="square" rtlCol="0">
            <a:spAutoFit/>
          </a:bodyPr>
          <a:lstStyle/>
          <a:p>
            <a:r>
              <a:rPr lang="en-US" dirty="0" smtClean="0">
                <a:solidFill>
                  <a:schemeClr val="tx1"/>
                </a:solidFill>
                <a:effectLst>
                  <a:outerShdw blurRad="38100" dist="38100" dir="2700000" algn="tl">
                    <a:srgbClr val="000000">
                      <a:alpha val="43137"/>
                    </a:srgbClr>
                  </a:outerShdw>
                </a:effectLst>
              </a:rPr>
              <a:t>Yura Zharkovsky</a:t>
            </a:r>
          </a:p>
          <a:p>
            <a:r>
              <a:rPr lang="en-US" sz="1600" dirty="0">
                <a:solidFill>
                  <a:schemeClr val="bg1">
                    <a:lumMod val="50000"/>
                  </a:schemeClr>
                </a:solidFill>
              </a:rPr>
              <a:t>https://github.com/practicalgit</a:t>
            </a:r>
          </a:p>
        </p:txBody>
      </p:sp>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a:solidFill>
                  <a:srgbClr val="0070C0"/>
                </a:solidFill>
                <a:effectLst>
                  <a:outerShdw blurRad="38100" dist="38100" dir="2700000" algn="tl">
                    <a:srgbClr val="000000">
                      <a:alpha val="43137"/>
                    </a:srgbClr>
                  </a:outerShdw>
                </a:effectLst>
                <a:latin typeface="Arial" charset="0"/>
                <a:cs typeface="Arial" charset="0"/>
              </a:rPr>
              <a:t>Git Overview -  History</a:t>
            </a:r>
          </a:p>
        </p:txBody>
      </p:sp>
      <p:sp>
        <p:nvSpPr>
          <p:cNvPr id="9" name="Rectangle 8"/>
          <p:cNvSpPr/>
          <p:nvPr/>
        </p:nvSpPr>
        <p:spPr>
          <a:xfrm>
            <a:off x="1772094" y="1487860"/>
            <a:ext cx="5584670" cy="4154984"/>
          </a:xfrm>
          <a:prstGeom prst="rect">
            <a:avLst/>
          </a:prstGeom>
        </p:spPr>
        <p:txBody>
          <a:bodyPr wrap="square">
            <a:spAutoFit/>
          </a:bodyPr>
          <a:lstStyle/>
          <a:p>
            <a:r>
              <a:rPr lang="en-US" sz="1100" dirty="0">
                <a:solidFill>
                  <a:schemeClr val="tx1"/>
                </a:solidFill>
              </a:rPr>
              <a:t>As with many great things in life, </a:t>
            </a:r>
            <a:r>
              <a:rPr lang="en-US" sz="1100" dirty="0">
                <a:solidFill>
                  <a:srgbClr val="6F2F6F"/>
                </a:solidFill>
              </a:rPr>
              <a:t>Git began with a bit of creative destruction and fiery controversy</a:t>
            </a:r>
            <a:r>
              <a:rPr lang="en-US" sz="1100" dirty="0" smtClean="0">
                <a:solidFill>
                  <a:srgbClr val="6F2F6F"/>
                </a:solidFill>
              </a:rPr>
              <a:t>.</a:t>
            </a:r>
          </a:p>
          <a:p>
            <a:endParaRPr lang="en-US" sz="1100" dirty="0">
              <a:solidFill>
                <a:schemeClr val="tx1"/>
              </a:solidFill>
            </a:endParaRPr>
          </a:p>
          <a:p>
            <a:r>
              <a:rPr lang="en-US" sz="1100" dirty="0">
                <a:solidFill>
                  <a:schemeClr val="tx1"/>
                </a:solidFill>
              </a:rPr>
              <a:t>The </a:t>
            </a:r>
            <a:r>
              <a:rPr lang="en-US" sz="1100" dirty="0">
                <a:solidFill>
                  <a:srgbClr val="6F2F6F"/>
                </a:solidFill>
              </a:rPr>
              <a:t>Linux kernel is an open source software project of fairly large scope</a:t>
            </a:r>
            <a:r>
              <a:rPr lang="en-US" sz="1100" dirty="0">
                <a:solidFill>
                  <a:schemeClr val="tx1"/>
                </a:solidFill>
              </a:rPr>
              <a:t>. For most of the lifetime of the Linux kernel maintenance (1991–2002), changes to the software were passed around as patches and archived files. </a:t>
            </a:r>
            <a:endParaRPr lang="en-US" sz="1100" dirty="0" smtClean="0">
              <a:solidFill>
                <a:schemeClr val="tx1"/>
              </a:solidFill>
            </a:endParaRPr>
          </a:p>
          <a:p>
            <a:endParaRPr lang="en-US" sz="1100" dirty="0">
              <a:solidFill>
                <a:schemeClr val="tx1"/>
              </a:solidFill>
            </a:endParaRPr>
          </a:p>
          <a:p>
            <a:r>
              <a:rPr lang="en-US" sz="1100" dirty="0" smtClean="0">
                <a:solidFill>
                  <a:schemeClr val="tx1"/>
                </a:solidFill>
              </a:rPr>
              <a:t>In </a:t>
            </a:r>
            <a:r>
              <a:rPr lang="en-US" sz="1100" dirty="0">
                <a:solidFill>
                  <a:schemeClr val="tx1"/>
                </a:solidFill>
              </a:rPr>
              <a:t>2002, the Linux kernel project began using a proprietary DVCS called BitKeeper.</a:t>
            </a:r>
          </a:p>
          <a:p>
            <a:r>
              <a:rPr lang="en-US" sz="1100" dirty="0">
                <a:solidFill>
                  <a:schemeClr val="tx1"/>
                </a:solidFill>
              </a:rPr>
              <a:t>In </a:t>
            </a:r>
            <a:r>
              <a:rPr lang="en-US" sz="1100" dirty="0">
                <a:solidFill>
                  <a:srgbClr val="6F2F6F"/>
                </a:solidFill>
              </a:rPr>
              <a:t>2005</a:t>
            </a:r>
            <a:r>
              <a:rPr lang="en-US" sz="1100" dirty="0">
                <a:solidFill>
                  <a:schemeClr val="tx1"/>
                </a:solidFill>
              </a:rPr>
              <a:t>, the relationship between the community that developed the Linux kernel and the commercial company that developed BitKeeper broke down, and </a:t>
            </a:r>
            <a:r>
              <a:rPr lang="en-US" sz="1100" dirty="0">
                <a:solidFill>
                  <a:srgbClr val="6F2F6F"/>
                </a:solidFill>
              </a:rPr>
              <a:t>the tool’s free-of-charge status was revoked. </a:t>
            </a:r>
            <a:endParaRPr lang="en-US" sz="1100" dirty="0" smtClean="0">
              <a:solidFill>
                <a:srgbClr val="6F2F6F"/>
              </a:solidFill>
            </a:endParaRPr>
          </a:p>
          <a:p>
            <a:endParaRPr lang="en-US" sz="1100" dirty="0">
              <a:solidFill>
                <a:schemeClr val="tx1"/>
              </a:solidFill>
            </a:endParaRPr>
          </a:p>
          <a:p>
            <a:r>
              <a:rPr lang="en-US" sz="1100" dirty="0" smtClean="0">
                <a:solidFill>
                  <a:schemeClr val="tx1"/>
                </a:solidFill>
              </a:rPr>
              <a:t>This </a:t>
            </a:r>
            <a:r>
              <a:rPr lang="en-US" sz="1100" dirty="0">
                <a:solidFill>
                  <a:schemeClr val="tx1"/>
                </a:solidFill>
              </a:rPr>
              <a:t>prompted the </a:t>
            </a:r>
            <a:r>
              <a:rPr lang="en-US" sz="1100" dirty="0">
                <a:solidFill>
                  <a:srgbClr val="6F2F6F"/>
                </a:solidFill>
              </a:rPr>
              <a:t>Linux</a:t>
            </a:r>
            <a:r>
              <a:rPr lang="en-US" sz="1100" dirty="0">
                <a:solidFill>
                  <a:schemeClr val="tx1"/>
                </a:solidFill>
              </a:rPr>
              <a:t> development community (and in particular Linus Torvalds, the creator of Linux) </a:t>
            </a:r>
            <a:r>
              <a:rPr lang="en-US" sz="1100" dirty="0">
                <a:solidFill>
                  <a:srgbClr val="6F2F6F"/>
                </a:solidFill>
              </a:rPr>
              <a:t>to develop their own tool based on some of the lessons they learned while using BitKeeper</a:t>
            </a:r>
            <a:r>
              <a:rPr lang="en-US" sz="1100" dirty="0">
                <a:solidFill>
                  <a:schemeClr val="tx1"/>
                </a:solidFill>
              </a:rPr>
              <a:t>. Some of the goals of the new system were as follows:</a:t>
            </a:r>
          </a:p>
          <a:p>
            <a:pPr marL="171450" indent="-171450">
              <a:buFont typeface="Arial" panose="020B0604020202020204" pitchFamily="34" charset="0"/>
              <a:buChar char="•"/>
            </a:pPr>
            <a:r>
              <a:rPr lang="en-US" sz="1100" dirty="0" smtClean="0">
                <a:solidFill>
                  <a:srgbClr val="008000"/>
                </a:solidFill>
              </a:rPr>
              <a:t>Speed</a:t>
            </a:r>
            <a:endParaRPr lang="en-US" sz="1100" dirty="0">
              <a:solidFill>
                <a:srgbClr val="008000"/>
              </a:solidFill>
            </a:endParaRPr>
          </a:p>
          <a:p>
            <a:pPr marL="171450" indent="-171450">
              <a:buFont typeface="Arial" panose="020B0604020202020204" pitchFamily="34" charset="0"/>
              <a:buChar char="•"/>
            </a:pPr>
            <a:r>
              <a:rPr lang="en-US" sz="1100" dirty="0">
                <a:solidFill>
                  <a:srgbClr val="33CC33"/>
                </a:solidFill>
              </a:rPr>
              <a:t>Simple design</a:t>
            </a:r>
          </a:p>
          <a:p>
            <a:pPr marL="171450" indent="-171450">
              <a:buFont typeface="Arial" panose="020B0604020202020204" pitchFamily="34" charset="0"/>
              <a:buChar char="•"/>
            </a:pPr>
            <a:r>
              <a:rPr lang="en-US" sz="1100" dirty="0">
                <a:solidFill>
                  <a:srgbClr val="008000"/>
                </a:solidFill>
              </a:rPr>
              <a:t>Strong support for non-linear development (thousands of parallel branches)</a:t>
            </a:r>
          </a:p>
          <a:p>
            <a:pPr marL="171450" indent="-171450">
              <a:buFont typeface="Arial" panose="020B0604020202020204" pitchFamily="34" charset="0"/>
              <a:buChar char="•"/>
            </a:pPr>
            <a:r>
              <a:rPr lang="en-US" sz="1100" dirty="0">
                <a:solidFill>
                  <a:srgbClr val="33CC33"/>
                </a:solidFill>
              </a:rPr>
              <a:t>Fully </a:t>
            </a:r>
            <a:r>
              <a:rPr lang="en-US" sz="1100" dirty="0" smtClean="0">
                <a:solidFill>
                  <a:srgbClr val="33CC33"/>
                </a:solidFill>
              </a:rPr>
              <a:t>distributed</a:t>
            </a:r>
          </a:p>
          <a:p>
            <a:pPr marL="171450" indent="-171450">
              <a:buFont typeface="Arial" panose="020B0604020202020204" pitchFamily="34" charset="0"/>
              <a:buChar char="•"/>
            </a:pPr>
            <a:r>
              <a:rPr lang="en-US" sz="1100" dirty="0" smtClean="0">
                <a:solidFill>
                  <a:srgbClr val="008000"/>
                </a:solidFill>
              </a:rPr>
              <a:t>Able </a:t>
            </a:r>
            <a:r>
              <a:rPr lang="en-US" sz="1100" dirty="0">
                <a:solidFill>
                  <a:srgbClr val="008000"/>
                </a:solidFill>
              </a:rPr>
              <a:t>to handle large projects like the Linux kernel efficiently (speed and data size</a:t>
            </a:r>
            <a:r>
              <a:rPr lang="en-US" sz="1100" dirty="0" smtClean="0">
                <a:solidFill>
                  <a:srgbClr val="008000"/>
                </a:solidFill>
              </a:rPr>
              <a:t>)</a:t>
            </a:r>
          </a:p>
          <a:p>
            <a:pPr marL="171450" indent="-171450">
              <a:buFont typeface="Arial" panose="020B0604020202020204" pitchFamily="34" charset="0"/>
              <a:buChar char="•"/>
            </a:pPr>
            <a:endParaRPr lang="en-US" sz="1100" dirty="0">
              <a:solidFill>
                <a:schemeClr val="tx1"/>
              </a:solidFill>
            </a:endParaRPr>
          </a:p>
          <a:p>
            <a:r>
              <a:rPr lang="en-US" sz="1100" dirty="0">
                <a:solidFill>
                  <a:schemeClr val="tx1"/>
                </a:solidFill>
              </a:rPr>
              <a:t>Since its birth in 2005, Git has evolved and matured to be easy to use and yet retain these initial qualities. </a:t>
            </a:r>
            <a:r>
              <a:rPr lang="en-US" sz="1100" dirty="0">
                <a:solidFill>
                  <a:srgbClr val="0070C0"/>
                </a:solidFill>
              </a:rPr>
              <a:t>It’s incredibly fast, it’s very efficient with large projects, and it has an incredible branching system for non-linear development</a:t>
            </a:r>
          </a:p>
        </p:txBody>
      </p:sp>
    </p:spTree>
    <p:extLst>
      <p:ext uri="{BB962C8B-B14F-4D97-AF65-F5344CB8AC3E}">
        <p14:creationId xmlns:p14="http://schemas.microsoft.com/office/powerpoint/2010/main" val="233786622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a:solidFill>
                  <a:srgbClr val="0070C0"/>
                </a:solidFill>
                <a:effectLst>
                  <a:outerShdw blurRad="38100" dist="38100" dir="2700000" algn="tl">
                    <a:srgbClr val="000000">
                      <a:alpha val="43137"/>
                    </a:srgbClr>
                  </a:outerShdw>
                </a:effectLst>
                <a:latin typeface="Arial" charset="0"/>
                <a:cs typeface="Arial" charset="0"/>
              </a:rPr>
              <a:t>Git </a:t>
            </a:r>
            <a:r>
              <a:rPr lang="en-US" b="1" dirty="0" smtClean="0">
                <a:solidFill>
                  <a:srgbClr val="0070C0"/>
                </a:solidFill>
                <a:effectLst>
                  <a:outerShdw blurRad="38100" dist="38100" dir="2700000" algn="tl">
                    <a:srgbClr val="000000">
                      <a:alpha val="43137"/>
                    </a:srgbClr>
                  </a:outerShdw>
                </a:effectLst>
                <a:latin typeface="Arial" charset="0"/>
                <a:cs typeface="Arial" charset="0"/>
              </a:rPr>
              <a:t>Overview - </a:t>
            </a:r>
            <a:r>
              <a:rPr lang="en-US" b="1" dirty="0"/>
              <a:t> </a:t>
            </a:r>
            <a:r>
              <a:rPr lang="en-US" b="1" dirty="0" smtClean="0">
                <a:solidFill>
                  <a:srgbClr val="0070C0"/>
                </a:solidFill>
                <a:effectLst>
                  <a:outerShdw blurRad="38100" dist="38100" dir="2700000" algn="tl">
                    <a:srgbClr val="000000">
                      <a:alpha val="43137"/>
                    </a:srgbClr>
                  </a:outerShdw>
                </a:effectLst>
              </a:rPr>
              <a:t>Git point of view on any project’s files</a:t>
            </a:r>
            <a:r>
              <a:rPr lang="en-US" b="1" dirty="0"/>
              <a:t/>
            </a:r>
            <a:br>
              <a:rPr lang="en-US" b="1" dirty="0"/>
            </a:br>
            <a:endParaRPr lang="en-US" b="1" dirty="0" smtClean="0">
              <a:solidFill>
                <a:srgbClr val="0070C0"/>
              </a:solidFill>
              <a:effectLst>
                <a:outerShdw blurRad="38100" dist="38100" dir="2700000" algn="tl">
                  <a:srgbClr val="000000">
                    <a:alpha val="43137"/>
                  </a:srgbClr>
                </a:outerShdw>
              </a:effectLst>
              <a:latin typeface="Arial" charset="0"/>
              <a:cs typeface="Arial" charset="0"/>
            </a:endParaRPr>
          </a:p>
        </p:txBody>
      </p:sp>
      <p:sp>
        <p:nvSpPr>
          <p:cNvPr id="4" name="Flowchart: Multidocument 3"/>
          <p:cNvSpPr/>
          <p:nvPr/>
        </p:nvSpPr>
        <p:spPr bwMode="auto">
          <a:xfrm>
            <a:off x="304800" y="2767444"/>
            <a:ext cx="1953491" cy="1558637"/>
          </a:xfrm>
          <a:prstGeom prst="flowChartMultidocument">
            <a:avLst/>
          </a:prstGeom>
          <a:ln>
            <a:headEnd type="none" w="med" len="med"/>
            <a:tailEnd type="none" w="med" len="med"/>
          </a:ln>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400" i="0" u="none" strike="noStrike" normalizeH="0" baseline="0" dirty="0" smtClean="0">
              <a:ln w="0"/>
              <a:solidFill>
                <a:schemeClr val="tx1"/>
              </a:solidFill>
              <a:effectLst>
                <a:outerShdw blurRad="38100" dist="19050" dir="2700000" algn="tl" rotWithShape="0">
                  <a:schemeClr val="dk1">
                    <a:alpha val="40000"/>
                  </a:schemeClr>
                </a:outerShdw>
              </a:effectLst>
              <a:latin typeface="Arial" pitchFamily="34" charset="0"/>
            </a:endParaRPr>
          </a:p>
          <a:p>
            <a:pPr marL="0" marR="0" indent="0" algn="l" defTabSz="914400" rtl="0" eaLnBrk="1" fontAlgn="base" latinLnBrk="0" hangingPunct="1">
              <a:lnSpc>
                <a:spcPct val="100000"/>
              </a:lnSpc>
              <a:spcBef>
                <a:spcPct val="0"/>
              </a:spcBef>
              <a:spcAft>
                <a:spcPct val="0"/>
              </a:spcAft>
              <a:buClrTx/>
              <a:buSzTx/>
              <a:buFontTx/>
              <a:buNone/>
              <a:tabLst/>
            </a:pPr>
            <a:r>
              <a:rPr kumimoji="0" lang="en-US" sz="1400" i="0" u="none" strike="noStrike" normalizeH="0" baseline="0" dirty="0" smtClean="0">
                <a:ln w="0"/>
                <a:solidFill>
                  <a:srgbClr val="FF0000"/>
                </a:solidFill>
                <a:effectLst>
                  <a:outerShdw blurRad="38100" dist="19050" dir="2700000" algn="tl" rotWithShape="0">
                    <a:schemeClr val="dk1">
                      <a:alpha val="40000"/>
                    </a:schemeClr>
                  </a:outerShdw>
                </a:effectLst>
                <a:latin typeface="Arial" pitchFamily="34" charset="0"/>
              </a:rPr>
              <a:t>Untracked files</a:t>
            </a:r>
          </a:p>
          <a:p>
            <a:pPr marL="0" marR="0" indent="0" algn="l" defTabSz="914400" rtl="0" eaLnBrk="1" fontAlgn="base" latinLnBrk="0" hangingPunct="1">
              <a:lnSpc>
                <a:spcPct val="100000"/>
              </a:lnSpc>
              <a:spcBef>
                <a:spcPct val="0"/>
              </a:spcBef>
              <a:spcAft>
                <a:spcPct val="0"/>
              </a:spcAft>
              <a:buClrTx/>
              <a:buSzTx/>
              <a:buFontTx/>
              <a:buNone/>
              <a:tabLst/>
            </a:pPr>
            <a:endParaRPr kumimoji="0" lang="en-US" sz="1400" i="0" u="none" strike="noStrike" normalizeH="0" baseline="0" dirty="0" smtClean="0">
              <a:ln w="0"/>
              <a:solidFill>
                <a:srgbClr val="FF0000"/>
              </a:solidFill>
              <a:effectLst>
                <a:outerShdw blurRad="38100" dist="19050" dir="2700000" algn="tl" rotWithShape="0">
                  <a:schemeClr val="dk1">
                    <a:alpha val="40000"/>
                  </a:schemeClr>
                </a:outerShdw>
              </a:effectLst>
              <a:latin typeface="Arial" pitchFamily="34" charset="0"/>
            </a:endParaRPr>
          </a:p>
          <a:p>
            <a:pPr marL="171450" indent="-171450">
              <a:buFont typeface="Arial" panose="020B0604020202020204" pitchFamily="34" charset="0"/>
              <a:buChar char="•"/>
            </a:pPr>
            <a:r>
              <a:rPr lang="en-US" sz="1100" b="1" dirty="0">
                <a:solidFill>
                  <a:schemeClr val="tx1"/>
                </a:solidFill>
              </a:rPr>
              <a:t>Auto </a:t>
            </a:r>
            <a:r>
              <a:rPr lang="en-US" sz="1100" b="1" dirty="0" smtClean="0">
                <a:solidFill>
                  <a:schemeClr val="tx1"/>
                </a:solidFill>
              </a:rPr>
              <a:t>generated </a:t>
            </a:r>
            <a:r>
              <a:rPr lang="en-US" sz="1100" dirty="0" smtClean="0">
                <a:solidFill>
                  <a:schemeClr val="tx1"/>
                </a:solidFill>
              </a:rPr>
              <a:t>files</a:t>
            </a:r>
            <a:endParaRPr lang="en-US" sz="1100" dirty="0">
              <a:solidFill>
                <a:schemeClr val="tx1"/>
              </a:solidFill>
            </a:endParaRPr>
          </a:p>
          <a:p>
            <a:pPr marL="171450" indent="-171450">
              <a:buFont typeface="Arial" panose="020B0604020202020204" pitchFamily="34" charset="0"/>
              <a:buChar char="•"/>
            </a:pPr>
            <a:r>
              <a:rPr lang="en-US" sz="1100" b="1" dirty="0">
                <a:solidFill>
                  <a:schemeClr val="tx1"/>
                </a:solidFill>
              </a:rPr>
              <a:t>New</a:t>
            </a:r>
            <a:r>
              <a:rPr lang="en-US" sz="1100" dirty="0">
                <a:solidFill>
                  <a:schemeClr val="tx1"/>
                </a:solidFill>
              </a:rPr>
              <a:t> </a:t>
            </a:r>
            <a:r>
              <a:rPr lang="en-US" sz="1100" dirty="0" smtClean="0">
                <a:solidFill>
                  <a:schemeClr val="tx1"/>
                </a:solidFill>
              </a:rPr>
              <a:t>files</a:t>
            </a:r>
            <a:endParaRPr lang="en-US" sz="1100" dirty="0">
              <a:solidFill>
                <a:schemeClr val="tx1"/>
              </a:solidFill>
            </a:endParaRPr>
          </a:p>
          <a:p>
            <a:pPr marL="0" marR="0" indent="0" algn="l" defTabSz="914400" rtl="0" eaLnBrk="1" fontAlgn="base" latinLnBrk="0" hangingPunct="1">
              <a:lnSpc>
                <a:spcPct val="100000"/>
              </a:lnSpc>
              <a:spcBef>
                <a:spcPct val="0"/>
              </a:spcBef>
              <a:spcAft>
                <a:spcPct val="0"/>
              </a:spcAft>
              <a:buClrTx/>
              <a:buSzTx/>
              <a:buFontTx/>
              <a:buNone/>
              <a:tabLst/>
            </a:pPr>
            <a:endParaRPr kumimoji="0" lang="en-US" sz="1400" i="0" u="none" strike="noStrike" normalizeH="0" baseline="0" dirty="0" smtClean="0">
              <a:ln w="0"/>
              <a:solidFill>
                <a:srgbClr val="FF0000"/>
              </a:solidFill>
              <a:effectLst>
                <a:outerShdw blurRad="38100" dist="19050" dir="2700000" algn="tl" rotWithShape="0">
                  <a:schemeClr val="dk1">
                    <a:alpha val="40000"/>
                  </a:schemeClr>
                </a:outerShdw>
              </a:effectLst>
              <a:latin typeface="Arial" pitchFamily="34" charset="0"/>
            </a:endParaRPr>
          </a:p>
        </p:txBody>
      </p:sp>
      <p:sp>
        <p:nvSpPr>
          <p:cNvPr id="7" name="Flowchart: Multidocument 6"/>
          <p:cNvSpPr/>
          <p:nvPr/>
        </p:nvSpPr>
        <p:spPr bwMode="auto">
          <a:xfrm>
            <a:off x="2583874" y="2767444"/>
            <a:ext cx="1932708" cy="1634837"/>
          </a:xfrm>
          <a:prstGeom prst="flowChartMultidocument">
            <a:avLst/>
          </a:prstGeom>
          <a:ln>
            <a:headEnd type="none" w="med" len="med"/>
            <a:tailEnd type="none" w="med" len="med"/>
          </a:ln>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400" i="0" u="none" strike="noStrike" normalizeH="0" baseline="0" dirty="0" smtClean="0">
              <a:ln w="0"/>
              <a:solidFill>
                <a:schemeClr val="tx1"/>
              </a:solidFill>
              <a:effectLst>
                <a:outerShdw blurRad="38100" dist="19050" dir="2700000" algn="tl" rotWithShape="0">
                  <a:schemeClr val="dk1">
                    <a:alpha val="40000"/>
                  </a:schemeClr>
                </a:outerShdw>
              </a:effectLst>
              <a:latin typeface="Arial" pitchFamily="34" charset="0"/>
            </a:endParaRPr>
          </a:p>
          <a:p>
            <a:pPr marL="0" marR="0" indent="0" algn="l" defTabSz="914400" rtl="0" eaLnBrk="1" fontAlgn="base" latinLnBrk="0" hangingPunct="1">
              <a:lnSpc>
                <a:spcPct val="100000"/>
              </a:lnSpc>
              <a:spcBef>
                <a:spcPct val="0"/>
              </a:spcBef>
              <a:spcAft>
                <a:spcPct val="0"/>
              </a:spcAft>
              <a:buClrTx/>
              <a:buSzTx/>
              <a:buFontTx/>
              <a:buNone/>
              <a:tabLst/>
            </a:pPr>
            <a:r>
              <a:rPr kumimoji="0" lang="en-US" sz="1400" i="0" u="none" strike="noStrike" normalizeH="0" baseline="0" dirty="0" smtClean="0">
                <a:ln w="0"/>
                <a:solidFill>
                  <a:srgbClr val="008000"/>
                </a:solidFill>
                <a:effectLst>
                  <a:outerShdw blurRad="38100" dist="19050" dir="2700000" algn="tl" rotWithShape="0">
                    <a:schemeClr val="dk1">
                      <a:alpha val="40000"/>
                    </a:schemeClr>
                  </a:outerShdw>
                </a:effectLst>
                <a:latin typeface="Arial" pitchFamily="34" charset="0"/>
              </a:rPr>
              <a:t>Tracked files</a:t>
            </a:r>
          </a:p>
          <a:p>
            <a:pPr marL="0" marR="0" indent="0" algn="l" defTabSz="914400" rtl="0" eaLnBrk="1" fontAlgn="base" latinLnBrk="0" hangingPunct="1">
              <a:lnSpc>
                <a:spcPct val="100000"/>
              </a:lnSpc>
              <a:spcBef>
                <a:spcPct val="0"/>
              </a:spcBef>
              <a:spcAft>
                <a:spcPct val="0"/>
              </a:spcAft>
              <a:buClrTx/>
              <a:buSzTx/>
              <a:buFontTx/>
              <a:buNone/>
              <a:tabLst/>
            </a:pPr>
            <a:endParaRPr lang="en-US" sz="1400" dirty="0">
              <a:ln w="0"/>
              <a:solidFill>
                <a:srgbClr val="008000"/>
              </a:solidFill>
              <a:effectLst>
                <a:outerShdw blurRad="38100" dist="19050" dir="2700000" algn="tl" rotWithShape="0">
                  <a:schemeClr val="dk1">
                    <a:alpha val="40000"/>
                  </a:schemeClr>
                </a:outerShdw>
              </a:effectLst>
              <a:latin typeface="Arial" pitchFamily="34" charset="0"/>
            </a:endParaRPr>
          </a:p>
          <a:p>
            <a:pPr marL="171450" indent="-171450">
              <a:buFont typeface="Arial" panose="020B0604020202020204" pitchFamily="34" charset="0"/>
              <a:buChar char="•"/>
            </a:pPr>
            <a:r>
              <a:rPr lang="en-US" sz="1100" dirty="0" smtClean="0">
                <a:solidFill>
                  <a:schemeClr val="tx1"/>
                </a:solidFill>
              </a:rPr>
              <a:t>Files which were </a:t>
            </a:r>
            <a:r>
              <a:rPr lang="en-US" sz="1100" b="1" dirty="0" smtClean="0">
                <a:solidFill>
                  <a:schemeClr val="tx1"/>
                </a:solidFill>
              </a:rPr>
              <a:t>added</a:t>
            </a:r>
            <a:r>
              <a:rPr lang="en-US" sz="1100" dirty="0" smtClean="0">
                <a:solidFill>
                  <a:schemeClr val="tx1"/>
                </a:solidFill>
              </a:rPr>
              <a:t> </a:t>
            </a:r>
            <a:r>
              <a:rPr lang="en-US" sz="1100" dirty="0">
                <a:solidFill>
                  <a:schemeClr val="tx1"/>
                </a:solidFill>
              </a:rPr>
              <a:t>to </a:t>
            </a:r>
            <a:r>
              <a:rPr lang="en-US" sz="1100" dirty="0" err="1">
                <a:solidFill>
                  <a:schemeClr val="tx1"/>
                </a:solidFill>
              </a:rPr>
              <a:t>git</a:t>
            </a:r>
            <a:r>
              <a:rPr lang="en-US" sz="1100" dirty="0">
                <a:solidFill>
                  <a:schemeClr val="tx1"/>
                </a:solidFill>
              </a:rPr>
              <a:t> repository</a:t>
            </a:r>
            <a:endParaRPr kumimoji="0" lang="en-US" sz="1100" i="0" u="none" strike="noStrike" normalizeH="0" baseline="0" dirty="0" smtClean="0">
              <a:ln w="0"/>
              <a:solidFill>
                <a:srgbClr val="008000"/>
              </a:solidFill>
              <a:effectLst>
                <a:outerShdw blurRad="38100" dist="19050" dir="2700000" algn="tl" rotWithShape="0">
                  <a:schemeClr val="dk1">
                    <a:alpha val="40000"/>
                  </a:schemeClr>
                </a:outerShdw>
              </a:effectLst>
              <a:latin typeface="Arial" pitchFamily="34" charset="0"/>
            </a:endParaRPr>
          </a:p>
        </p:txBody>
      </p:sp>
      <p:sp>
        <p:nvSpPr>
          <p:cNvPr id="8" name="Flowchart: Multidocument 7"/>
          <p:cNvSpPr/>
          <p:nvPr/>
        </p:nvSpPr>
        <p:spPr bwMode="auto">
          <a:xfrm>
            <a:off x="4894334" y="2767444"/>
            <a:ext cx="1833275" cy="1634837"/>
          </a:xfrm>
          <a:prstGeom prst="flowChartMultidocument">
            <a:avLst/>
          </a:prstGeom>
          <a:ln>
            <a:headEnd type="none" w="med" len="med"/>
            <a:tailEnd type="none" w="med" len="med"/>
          </a:ln>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400" i="0" u="none" strike="noStrike" normalizeH="0" baseline="0" dirty="0" smtClean="0">
              <a:ln w="0"/>
              <a:solidFill>
                <a:schemeClr val="tx1"/>
              </a:solidFill>
              <a:effectLst>
                <a:outerShdw blurRad="38100" dist="19050" dir="2700000" algn="tl" rotWithShape="0">
                  <a:schemeClr val="dk1">
                    <a:alpha val="40000"/>
                  </a:schemeClr>
                </a:outerShdw>
              </a:effectLst>
              <a:latin typeface="Arial" pitchFamily="34" charset="0"/>
            </a:endParaRPr>
          </a:p>
          <a:p>
            <a:pPr marL="0" marR="0" indent="0" algn="l" defTabSz="914400" rtl="0" eaLnBrk="1" fontAlgn="base" latinLnBrk="0" hangingPunct="1">
              <a:lnSpc>
                <a:spcPct val="100000"/>
              </a:lnSpc>
              <a:spcBef>
                <a:spcPct val="0"/>
              </a:spcBef>
              <a:spcAft>
                <a:spcPct val="0"/>
              </a:spcAft>
              <a:buClrTx/>
              <a:buSzTx/>
              <a:buFontTx/>
              <a:buNone/>
              <a:tabLst/>
            </a:pPr>
            <a:r>
              <a:rPr kumimoji="0" lang="en-US" sz="1400" i="0" u="none" strike="noStrike" normalizeH="0" baseline="0" dirty="0" smtClean="0">
                <a:ln w="0"/>
                <a:solidFill>
                  <a:srgbClr val="0070C0"/>
                </a:solidFill>
                <a:effectLst>
                  <a:outerShdw blurRad="38100" dist="19050" dir="2700000" algn="tl" rotWithShape="0">
                    <a:schemeClr val="dk1">
                      <a:alpha val="40000"/>
                    </a:schemeClr>
                  </a:outerShdw>
                </a:effectLst>
                <a:latin typeface="Arial" pitchFamily="34" charset="0"/>
              </a:rPr>
              <a:t>Modified files</a:t>
            </a:r>
          </a:p>
          <a:p>
            <a:pPr marL="0" marR="0" indent="0" algn="l" defTabSz="914400" rtl="0" eaLnBrk="1" fontAlgn="base" latinLnBrk="0" hangingPunct="1">
              <a:lnSpc>
                <a:spcPct val="100000"/>
              </a:lnSpc>
              <a:spcBef>
                <a:spcPct val="0"/>
              </a:spcBef>
              <a:spcAft>
                <a:spcPct val="0"/>
              </a:spcAft>
              <a:buClrTx/>
              <a:buSzTx/>
              <a:buFontTx/>
              <a:buNone/>
              <a:tabLst/>
            </a:pPr>
            <a:endParaRPr lang="en-US" sz="1400" dirty="0">
              <a:ln w="0"/>
              <a:solidFill>
                <a:srgbClr val="0070C0"/>
              </a:solidFill>
              <a:effectLst>
                <a:outerShdw blurRad="38100" dist="19050" dir="2700000" algn="tl" rotWithShape="0">
                  <a:schemeClr val="dk1">
                    <a:alpha val="40000"/>
                  </a:schemeClr>
                </a:outerShdw>
              </a:effectLst>
              <a:latin typeface="Arial" pitchFamily="34" charset="0"/>
            </a:endParaRPr>
          </a:p>
          <a:p>
            <a:pPr marL="171450" marR="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en-US" sz="1100" b="1" i="0" u="none" strike="noStrike" normalizeH="0" baseline="0" dirty="0" smtClean="0">
                <a:ln w="0"/>
                <a:solidFill>
                  <a:schemeClr val="tx1"/>
                </a:solidFill>
                <a:latin typeface="Arial" pitchFamily="34" charset="0"/>
              </a:rPr>
              <a:t>Tracked</a:t>
            </a:r>
            <a:r>
              <a:rPr kumimoji="0" lang="en-US" sz="1100" i="0" u="none" strike="noStrike" normalizeH="0" baseline="0" dirty="0" smtClean="0">
                <a:ln w="0"/>
                <a:solidFill>
                  <a:schemeClr val="tx1"/>
                </a:solidFill>
                <a:latin typeface="Arial" pitchFamily="34" charset="0"/>
              </a:rPr>
              <a:t> files which were</a:t>
            </a:r>
            <a:r>
              <a:rPr kumimoji="0" lang="en-US" sz="1100" i="0" u="none" strike="noStrike" normalizeH="0" dirty="0" smtClean="0">
                <a:ln w="0"/>
                <a:solidFill>
                  <a:schemeClr val="tx1"/>
                </a:solidFill>
                <a:latin typeface="Arial" pitchFamily="34" charset="0"/>
              </a:rPr>
              <a:t> </a:t>
            </a:r>
            <a:r>
              <a:rPr kumimoji="0" lang="en-US" sz="1100" i="0" u="none" strike="noStrike" normalizeH="0" baseline="0" dirty="0" smtClean="0">
                <a:ln w="0"/>
                <a:solidFill>
                  <a:schemeClr val="tx1"/>
                </a:solidFill>
                <a:latin typeface="Arial" pitchFamily="34" charset="0"/>
              </a:rPr>
              <a:t>locally modified</a:t>
            </a:r>
          </a:p>
        </p:txBody>
      </p:sp>
      <p:sp>
        <p:nvSpPr>
          <p:cNvPr id="11" name="Flowchart: Multidocument 10"/>
          <p:cNvSpPr/>
          <p:nvPr/>
        </p:nvSpPr>
        <p:spPr bwMode="auto">
          <a:xfrm>
            <a:off x="6952961" y="2729343"/>
            <a:ext cx="1916402" cy="1634837"/>
          </a:xfrm>
          <a:prstGeom prst="flowChartMultidocument">
            <a:avLst/>
          </a:prstGeom>
          <a:ln>
            <a:headEnd type="none" w="med" len="med"/>
            <a:tailEnd type="none" w="med" len="med"/>
          </a:ln>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400" i="0" u="none" strike="noStrike" normalizeH="0" baseline="0" dirty="0" smtClean="0">
              <a:ln w="0"/>
              <a:solidFill>
                <a:schemeClr val="tx1"/>
              </a:solidFill>
              <a:effectLst>
                <a:outerShdw blurRad="38100" dist="19050" dir="2700000" algn="tl" rotWithShape="0">
                  <a:schemeClr val="dk1">
                    <a:alpha val="40000"/>
                  </a:schemeClr>
                </a:outerShdw>
              </a:effectLst>
              <a:latin typeface="Arial" pitchFamily="34" charset="0"/>
            </a:endParaRPr>
          </a:p>
          <a:p>
            <a:pPr marL="0" marR="0" indent="0" algn="l" defTabSz="914400" rtl="0" eaLnBrk="1" fontAlgn="base" latinLnBrk="0" hangingPunct="1">
              <a:lnSpc>
                <a:spcPct val="100000"/>
              </a:lnSpc>
              <a:spcBef>
                <a:spcPct val="0"/>
              </a:spcBef>
              <a:spcAft>
                <a:spcPct val="0"/>
              </a:spcAft>
              <a:buClrTx/>
              <a:buSzTx/>
              <a:buFontTx/>
              <a:buNone/>
              <a:tabLst/>
            </a:pPr>
            <a:r>
              <a:rPr kumimoji="0" lang="en-US" sz="1400" i="0" u="none" strike="noStrike" normalizeH="0" baseline="0" dirty="0" smtClean="0">
                <a:ln w="0"/>
                <a:solidFill>
                  <a:schemeClr val="bg1">
                    <a:lumMod val="50000"/>
                  </a:schemeClr>
                </a:solidFill>
                <a:effectLst>
                  <a:outerShdw blurRad="38100" dist="19050" dir="2700000" algn="tl" rotWithShape="0">
                    <a:schemeClr val="dk1">
                      <a:alpha val="40000"/>
                    </a:schemeClr>
                  </a:outerShdw>
                </a:effectLst>
                <a:latin typeface="Arial" pitchFamily="34" charset="0"/>
              </a:rPr>
              <a:t>Ignored</a:t>
            </a:r>
            <a:r>
              <a:rPr kumimoji="0" lang="en-US" sz="1400" i="0" u="none" strike="noStrike" normalizeH="0" dirty="0" smtClean="0">
                <a:ln w="0"/>
                <a:solidFill>
                  <a:schemeClr val="bg1">
                    <a:lumMod val="50000"/>
                  </a:schemeClr>
                </a:solidFill>
                <a:effectLst>
                  <a:outerShdw blurRad="38100" dist="19050" dir="2700000" algn="tl" rotWithShape="0">
                    <a:schemeClr val="dk1">
                      <a:alpha val="40000"/>
                    </a:schemeClr>
                  </a:outerShdw>
                </a:effectLst>
                <a:latin typeface="Arial" pitchFamily="34" charset="0"/>
              </a:rPr>
              <a:t> Files</a:t>
            </a:r>
            <a:endParaRPr kumimoji="0" lang="en-US" sz="1400" i="0" u="none" strike="noStrike" normalizeH="0" baseline="0" dirty="0" smtClean="0">
              <a:ln w="0"/>
              <a:solidFill>
                <a:schemeClr val="bg1">
                  <a:lumMod val="50000"/>
                </a:schemeClr>
              </a:solidFill>
              <a:effectLst>
                <a:outerShdw blurRad="38100" dist="19050" dir="2700000" algn="tl" rotWithShape="0">
                  <a:schemeClr val="dk1">
                    <a:alpha val="40000"/>
                  </a:schemeClr>
                </a:outerShdw>
              </a:effectLst>
              <a:latin typeface="Arial" pitchFamily="34" charset="0"/>
            </a:endParaRPr>
          </a:p>
          <a:p>
            <a:pPr marL="0" marR="0" indent="0" algn="l" defTabSz="914400" rtl="0" eaLnBrk="1" fontAlgn="base" latinLnBrk="0" hangingPunct="1">
              <a:lnSpc>
                <a:spcPct val="100000"/>
              </a:lnSpc>
              <a:spcBef>
                <a:spcPct val="0"/>
              </a:spcBef>
              <a:spcAft>
                <a:spcPct val="0"/>
              </a:spcAft>
              <a:buClrTx/>
              <a:buSzTx/>
              <a:buFontTx/>
              <a:buNone/>
              <a:tabLst/>
            </a:pPr>
            <a:endParaRPr lang="en-US" sz="1400" dirty="0">
              <a:ln w="0"/>
              <a:solidFill>
                <a:srgbClr val="008000"/>
              </a:solidFill>
              <a:effectLst>
                <a:outerShdw blurRad="38100" dist="19050" dir="2700000" algn="tl" rotWithShape="0">
                  <a:schemeClr val="dk1">
                    <a:alpha val="40000"/>
                  </a:schemeClr>
                </a:outerShdw>
              </a:effectLst>
              <a:latin typeface="Arial" pitchFamily="34" charset="0"/>
            </a:endParaRPr>
          </a:p>
          <a:p>
            <a:pPr marL="171450" indent="-171450">
              <a:buFont typeface="Arial" panose="020B0604020202020204" pitchFamily="34" charset="0"/>
              <a:buChar char="•"/>
            </a:pPr>
            <a:r>
              <a:rPr lang="en-US" sz="1100" dirty="0" smtClean="0">
                <a:solidFill>
                  <a:schemeClr val="tx1"/>
                </a:solidFill>
              </a:rPr>
              <a:t>Files which were marked as </a:t>
            </a:r>
            <a:r>
              <a:rPr lang="en-US" sz="1100" b="1" dirty="0" smtClean="0">
                <a:solidFill>
                  <a:schemeClr val="tx1"/>
                </a:solidFill>
              </a:rPr>
              <a:t>ignored</a:t>
            </a:r>
            <a:endParaRPr kumimoji="0" lang="en-US" sz="1100" i="0" u="none" strike="noStrike" normalizeH="0" baseline="0" dirty="0" smtClean="0">
              <a:ln w="0"/>
              <a:solidFill>
                <a:srgbClr val="008000"/>
              </a:solidFill>
              <a:effectLst>
                <a:outerShdw blurRad="38100" dist="19050" dir="2700000" algn="tl" rotWithShape="0">
                  <a:schemeClr val="dk1">
                    <a:alpha val="40000"/>
                  </a:schemeClr>
                </a:outerShdw>
              </a:effectLst>
              <a:latin typeface="Arial" pitchFamily="34" charset="0"/>
            </a:endParaRPr>
          </a:p>
        </p:txBody>
      </p:sp>
    </p:spTree>
    <p:extLst>
      <p:ext uri="{BB962C8B-B14F-4D97-AF65-F5344CB8AC3E}">
        <p14:creationId xmlns:p14="http://schemas.microsoft.com/office/powerpoint/2010/main" val="309660239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a:solidFill>
                  <a:srgbClr val="0070C0"/>
                </a:solidFill>
                <a:effectLst>
                  <a:outerShdw blurRad="38100" dist="38100" dir="2700000" algn="tl">
                    <a:srgbClr val="000000">
                      <a:alpha val="43137"/>
                    </a:srgbClr>
                  </a:outerShdw>
                </a:effectLst>
                <a:latin typeface="Arial" charset="0"/>
                <a:cs typeface="Arial" charset="0"/>
              </a:rPr>
              <a:t>Git Overview - </a:t>
            </a:r>
            <a:r>
              <a:rPr lang="en-US" b="1" dirty="0"/>
              <a:t> </a:t>
            </a:r>
            <a:r>
              <a:rPr lang="en-US" b="1" dirty="0" smtClean="0">
                <a:solidFill>
                  <a:srgbClr val="0070C0"/>
                </a:solidFill>
                <a:effectLst>
                  <a:outerShdw blurRad="38100" dist="38100" dir="2700000" algn="tl">
                    <a:srgbClr val="000000">
                      <a:alpha val="43137"/>
                    </a:srgbClr>
                  </a:outerShdw>
                </a:effectLst>
                <a:latin typeface="Arial" charset="0"/>
                <a:cs typeface="Arial" charset="0"/>
              </a:rPr>
              <a:t>Snapshots not differences</a:t>
            </a:r>
          </a:p>
        </p:txBody>
      </p:sp>
      <p:pic>
        <p:nvPicPr>
          <p:cNvPr id="3" name="Picture 2"/>
          <p:cNvPicPr>
            <a:picLocks noChangeAspect="1"/>
          </p:cNvPicPr>
          <p:nvPr/>
        </p:nvPicPr>
        <p:blipFill>
          <a:blip r:embed="rId2"/>
          <a:stretch>
            <a:fillRect/>
          </a:stretch>
        </p:blipFill>
        <p:spPr>
          <a:xfrm>
            <a:off x="1374631" y="1397144"/>
            <a:ext cx="5591175" cy="2276475"/>
          </a:xfrm>
          <a:prstGeom prst="rect">
            <a:avLst/>
          </a:prstGeom>
        </p:spPr>
      </p:pic>
      <p:pic>
        <p:nvPicPr>
          <p:cNvPr id="4" name="Picture 3"/>
          <p:cNvPicPr>
            <a:picLocks noChangeAspect="1"/>
          </p:cNvPicPr>
          <p:nvPr/>
        </p:nvPicPr>
        <p:blipFill>
          <a:blip r:embed="rId3"/>
          <a:stretch>
            <a:fillRect/>
          </a:stretch>
        </p:blipFill>
        <p:spPr>
          <a:xfrm>
            <a:off x="1136506" y="3929496"/>
            <a:ext cx="5829300" cy="2171700"/>
          </a:xfrm>
          <a:prstGeom prst="rect">
            <a:avLst/>
          </a:prstGeom>
        </p:spPr>
      </p:pic>
      <p:sp>
        <p:nvSpPr>
          <p:cNvPr id="5" name="Multiply 4"/>
          <p:cNvSpPr/>
          <p:nvPr/>
        </p:nvSpPr>
        <p:spPr bwMode="auto">
          <a:xfrm>
            <a:off x="2890837" y="1397144"/>
            <a:ext cx="2320637" cy="2634096"/>
          </a:xfrm>
          <a:prstGeom prst="mathMultiply">
            <a:avLst/>
          </a:prstGeom>
          <a:solidFill>
            <a:srgbClr val="FF0000">
              <a:alpha val="61176"/>
            </a:srgbClr>
          </a:solidFill>
          <a:ln>
            <a:solidFill>
              <a:srgbClr val="FF0000"/>
            </a:solidFill>
            <a:headEnd type="none" w="med" len="med"/>
            <a:tailEnd type="none" w="med" len="med"/>
          </a:ln>
          <a:ex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lang="en-US"/>
          </a:p>
        </p:txBody>
      </p:sp>
      <p:sp>
        <p:nvSpPr>
          <p:cNvPr id="7" name="Rectangle 6"/>
          <p:cNvSpPr/>
          <p:nvPr/>
        </p:nvSpPr>
        <p:spPr bwMode="auto">
          <a:xfrm>
            <a:off x="2646218" y="4156364"/>
            <a:ext cx="921328" cy="2043545"/>
          </a:xfrm>
          <a:prstGeom prst="rect">
            <a:avLst/>
          </a:prstGeom>
          <a:solidFill>
            <a:schemeClr val="accent6">
              <a:lumMod val="20000"/>
              <a:lumOff val="80000"/>
              <a:alpha val="43137"/>
            </a:schemeClr>
          </a:solidFill>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200" b="0" i="0" u="none" strike="noStrike" cap="none" normalizeH="0" baseline="0" smtClean="0">
              <a:ln>
                <a:noFill/>
              </a:ln>
              <a:noFill/>
              <a:effectLst/>
              <a:latin typeface="Arial" pitchFamily="34" charset="0"/>
            </a:endParaRPr>
          </a:p>
        </p:txBody>
      </p:sp>
      <p:sp>
        <p:nvSpPr>
          <p:cNvPr id="9" name="Rectangle 8"/>
          <p:cNvSpPr/>
          <p:nvPr/>
        </p:nvSpPr>
        <p:spPr bwMode="auto">
          <a:xfrm>
            <a:off x="5576455" y="4156364"/>
            <a:ext cx="969818" cy="2043545"/>
          </a:xfrm>
          <a:prstGeom prst="rect">
            <a:avLst/>
          </a:prstGeom>
          <a:solidFill>
            <a:schemeClr val="accent3">
              <a:lumMod val="20000"/>
              <a:lumOff val="80000"/>
              <a:alpha val="43137"/>
            </a:schemeClr>
          </a:solidFill>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200" b="0" i="0" u="none" strike="noStrike" cap="none" normalizeH="0" baseline="0" smtClean="0">
              <a:ln>
                <a:noFill/>
              </a:ln>
              <a:solidFill>
                <a:srgbClr val="FFCC99"/>
              </a:solidFill>
              <a:effectLst/>
              <a:latin typeface="Arial" pitchFamily="34" charset="0"/>
            </a:endParaRPr>
          </a:p>
        </p:txBody>
      </p:sp>
      <p:sp>
        <p:nvSpPr>
          <p:cNvPr id="8" name="TextBox 7"/>
          <p:cNvSpPr txBox="1"/>
          <p:nvPr/>
        </p:nvSpPr>
        <p:spPr>
          <a:xfrm>
            <a:off x="2794722" y="6272888"/>
            <a:ext cx="838200" cy="307777"/>
          </a:xfrm>
          <a:prstGeom prst="rect">
            <a:avLst/>
          </a:prstGeom>
          <a:noFill/>
        </p:spPr>
        <p:txBody>
          <a:bodyPr wrap="square" rtlCol="0">
            <a:spAutoFit/>
          </a:bodyPr>
          <a:lstStyle/>
          <a:p>
            <a:r>
              <a:rPr lang="en-US" sz="1400" b="1" dirty="0" smtClean="0">
                <a:solidFill>
                  <a:schemeClr val="tx1"/>
                </a:solidFill>
              </a:rPr>
              <a:t>Alpha </a:t>
            </a:r>
            <a:endParaRPr lang="en-US" sz="1400" b="1" dirty="0">
              <a:solidFill>
                <a:schemeClr val="tx1"/>
              </a:solidFill>
            </a:endParaRPr>
          </a:p>
        </p:txBody>
      </p:sp>
      <p:sp>
        <p:nvSpPr>
          <p:cNvPr id="11" name="TextBox 10"/>
          <p:cNvSpPr txBox="1"/>
          <p:nvPr/>
        </p:nvSpPr>
        <p:spPr>
          <a:xfrm>
            <a:off x="5770419" y="6272888"/>
            <a:ext cx="838200" cy="307777"/>
          </a:xfrm>
          <a:prstGeom prst="rect">
            <a:avLst/>
          </a:prstGeom>
          <a:noFill/>
        </p:spPr>
        <p:txBody>
          <a:bodyPr wrap="square" rtlCol="0">
            <a:spAutoFit/>
          </a:bodyPr>
          <a:lstStyle/>
          <a:p>
            <a:r>
              <a:rPr lang="en-US" sz="1400" b="1" dirty="0" smtClean="0">
                <a:solidFill>
                  <a:schemeClr val="tx1"/>
                </a:solidFill>
              </a:rPr>
              <a:t>Beta</a:t>
            </a:r>
            <a:endParaRPr lang="en-US" sz="1400" b="1" dirty="0">
              <a:solidFill>
                <a:schemeClr val="tx1"/>
              </a:solidFill>
            </a:endParaRPr>
          </a:p>
        </p:txBody>
      </p:sp>
    </p:spTree>
    <p:extLst>
      <p:ext uri="{BB962C8B-B14F-4D97-AF65-F5344CB8AC3E}">
        <p14:creationId xmlns:p14="http://schemas.microsoft.com/office/powerpoint/2010/main" val="111592717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a:solidFill>
                  <a:srgbClr val="0070C0"/>
                </a:solidFill>
                <a:effectLst>
                  <a:outerShdw blurRad="38100" dist="38100" dir="2700000" algn="tl">
                    <a:srgbClr val="000000">
                      <a:alpha val="43137"/>
                    </a:srgbClr>
                  </a:outerShdw>
                </a:effectLst>
                <a:latin typeface="Arial" charset="0"/>
                <a:cs typeface="Arial" charset="0"/>
              </a:rPr>
              <a:t>Git </a:t>
            </a:r>
            <a:r>
              <a:rPr lang="en-US" b="1" dirty="0" smtClean="0">
                <a:solidFill>
                  <a:srgbClr val="0070C0"/>
                </a:solidFill>
                <a:effectLst>
                  <a:outerShdw blurRad="38100" dist="38100" dir="2700000" algn="tl">
                    <a:srgbClr val="000000">
                      <a:alpha val="43137"/>
                    </a:srgbClr>
                  </a:outerShdw>
                </a:effectLst>
                <a:latin typeface="Arial" charset="0"/>
                <a:cs typeface="Arial" charset="0"/>
              </a:rPr>
              <a:t>Overview – 3 states</a:t>
            </a:r>
          </a:p>
        </p:txBody>
      </p:sp>
      <p:pic>
        <p:nvPicPr>
          <p:cNvPr id="3" name="Picture 2"/>
          <p:cNvPicPr>
            <a:picLocks noChangeAspect="1"/>
          </p:cNvPicPr>
          <p:nvPr/>
        </p:nvPicPr>
        <p:blipFill>
          <a:blip r:embed="rId2"/>
          <a:stretch>
            <a:fillRect/>
          </a:stretch>
        </p:blipFill>
        <p:spPr>
          <a:xfrm>
            <a:off x="1004887" y="1495425"/>
            <a:ext cx="7134225" cy="3867150"/>
          </a:xfrm>
          <a:prstGeom prst="rect">
            <a:avLst/>
          </a:prstGeom>
        </p:spPr>
      </p:pic>
    </p:spTree>
    <p:extLst>
      <p:ext uri="{BB962C8B-B14F-4D97-AF65-F5344CB8AC3E}">
        <p14:creationId xmlns:p14="http://schemas.microsoft.com/office/powerpoint/2010/main" val="113508956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a:solidFill>
                  <a:srgbClr val="0070C0"/>
                </a:solidFill>
                <a:effectLst>
                  <a:outerShdw blurRad="38100" dist="38100" dir="2700000" algn="tl">
                    <a:srgbClr val="000000">
                      <a:alpha val="43137"/>
                    </a:srgbClr>
                  </a:outerShdw>
                </a:effectLst>
                <a:latin typeface="Arial" charset="0"/>
                <a:cs typeface="Arial" charset="0"/>
              </a:rPr>
              <a:t>Git </a:t>
            </a:r>
            <a:r>
              <a:rPr lang="en-US" b="1" dirty="0" smtClean="0">
                <a:solidFill>
                  <a:srgbClr val="0070C0"/>
                </a:solidFill>
                <a:effectLst>
                  <a:outerShdw blurRad="38100" dist="38100" dir="2700000" algn="tl">
                    <a:srgbClr val="000000">
                      <a:alpha val="43137"/>
                    </a:srgbClr>
                  </a:outerShdw>
                </a:effectLst>
                <a:latin typeface="Arial" charset="0"/>
                <a:cs typeface="Arial" charset="0"/>
              </a:rPr>
              <a:t>Overview – recording changes to the repository</a:t>
            </a:r>
          </a:p>
        </p:txBody>
      </p:sp>
      <p:pic>
        <p:nvPicPr>
          <p:cNvPr id="2" name="Picture 1"/>
          <p:cNvPicPr>
            <a:picLocks noChangeAspect="1"/>
          </p:cNvPicPr>
          <p:nvPr/>
        </p:nvPicPr>
        <p:blipFill>
          <a:blip r:embed="rId2"/>
          <a:stretch>
            <a:fillRect/>
          </a:stretch>
        </p:blipFill>
        <p:spPr>
          <a:xfrm>
            <a:off x="981075" y="1924050"/>
            <a:ext cx="7181850" cy="3009900"/>
          </a:xfrm>
          <a:prstGeom prst="rect">
            <a:avLst/>
          </a:prstGeom>
        </p:spPr>
      </p:pic>
    </p:spTree>
    <p:extLst>
      <p:ext uri="{BB962C8B-B14F-4D97-AF65-F5344CB8AC3E}">
        <p14:creationId xmlns:p14="http://schemas.microsoft.com/office/powerpoint/2010/main" val="423694586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 name="Picture 45"/>
          <p:cNvPicPr>
            <a:picLocks noChangeAspect="1"/>
          </p:cNvPicPr>
          <p:nvPr/>
        </p:nvPicPr>
        <p:blipFill>
          <a:blip r:embed="rId2"/>
          <a:stretch>
            <a:fillRect/>
          </a:stretch>
        </p:blipFill>
        <p:spPr>
          <a:xfrm>
            <a:off x="1572115" y="2221307"/>
            <a:ext cx="4391025" cy="3324225"/>
          </a:xfrm>
          <a:prstGeom prst="rect">
            <a:avLst/>
          </a:prstGeom>
        </p:spPr>
      </p:pic>
      <p:sp>
        <p:nvSpPr>
          <p:cNvPr id="61442" name="Rectangle 2"/>
          <p:cNvSpPr>
            <a:spLocks noGrp="1" noChangeArrowheads="1"/>
          </p:cNvSpPr>
          <p:nvPr>
            <p:ph type="title" idx="4294967295"/>
          </p:nvPr>
        </p:nvSpPr>
        <p:spPr>
          <a:xfrm>
            <a:off x="182563" y="593725"/>
            <a:ext cx="8686800" cy="374650"/>
          </a:xfrm>
        </p:spPr>
        <p:txBody>
          <a:bodyPr/>
          <a:lstStyle/>
          <a:p>
            <a:r>
              <a:rPr lang="en-US" b="1" dirty="0">
                <a:solidFill>
                  <a:srgbClr val="0070C0"/>
                </a:solidFill>
                <a:effectLst>
                  <a:outerShdw blurRad="38100" dist="38100" dir="2700000" algn="tl">
                    <a:srgbClr val="000000">
                      <a:alpha val="43137"/>
                    </a:srgbClr>
                  </a:outerShdw>
                </a:effectLst>
                <a:latin typeface="Arial" charset="0"/>
                <a:cs typeface="Arial" charset="0"/>
              </a:rPr>
              <a:t>Git </a:t>
            </a:r>
            <a:r>
              <a:rPr lang="en-US" b="1" dirty="0" smtClean="0">
                <a:solidFill>
                  <a:srgbClr val="0070C0"/>
                </a:solidFill>
                <a:effectLst>
                  <a:outerShdw blurRad="38100" dist="38100" dir="2700000" algn="tl">
                    <a:srgbClr val="000000">
                      <a:alpha val="43137"/>
                    </a:srgbClr>
                  </a:outerShdw>
                </a:effectLst>
                <a:latin typeface="Arial" charset="0"/>
                <a:cs typeface="Arial" charset="0"/>
              </a:rPr>
              <a:t>Overview - </a:t>
            </a:r>
            <a:r>
              <a:rPr lang="en-US" b="1" dirty="0"/>
              <a:t> </a:t>
            </a:r>
            <a:r>
              <a:rPr lang="en-US" b="1" dirty="0">
                <a:solidFill>
                  <a:srgbClr val="0070C0"/>
                </a:solidFill>
                <a:effectLst>
                  <a:outerShdw blurRad="38100" dist="38100" dir="2700000" algn="tl">
                    <a:srgbClr val="000000">
                      <a:alpha val="43137"/>
                    </a:srgbClr>
                  </a:outerShdw>
                </a:effectLst>
              </a:rPr>
              <a:t>S</a:t>
            </a:r>
            <a:r>
              <a:rPr lang="en-US" b="1" dirty="0" smtClean="0">
                <a:solidFill>
                  <a:srgbClr val="0070C0"/>
                </a:solidFill>
                <a:effectLst>
                  <a:outerShdw blurRad="38100" dist="38100" dir="2700000" algn="tl">
                    <a:srgbClr val="000000">
                      <a:alpha val="43137"/>
                    </a:srgbClr>
                  </a:outerShdw>
                </a:effectLst>
              </a:rPr>
              <a:t>napshots (Commits)</a:t>
            </a:r>
            <a:r>
              <a:rPr lang="en-US" b="1" dirty="0"/>
              <a:t/>
            </a:r>
            <a:br>
              <a:rPr lang="en-US" b="1" dirty="0"/>
            </a:br>
            <a:endParaRPr lang="en-US" b="1" dirty="0" smtClean="0">
              <a:solidFill>
                <a:srgbClr val="0070C0"/>
              </a:solidFill>
              <a:effectLst>
                <a:outerShdw blurRad="38100" dist="38100" dir="2700000" algn="tl">
                  <a:srgbClr val="000000">
                    <a:alpha val="43137"/>
                  </a:srgbClr>
                </a:outerShdw>
              </a:effectLst>
              <a:latin typeface="Arial" charset="0"/>
              <a:cs typeface="Arial" charset="0"/>
            </a:endParaRPr>
          </a:p>
        </p:txBody>
      </p:sp>
      <p:sp>
        <p:nvSpPr>
          <p:cNvPr id="3" name="TextBox 2"/>
          <p:cNvSpPr txBox="1"/>
          <p:nvPr/>
        </p:nvSpPr>
        <p:spPr>
          <a:xfrm>
            <a:off x="1656659" y="1477168"/>
            <a:ext cx="1191491" cy="307777"/>
          </a:xfrm>
          <a:prstGeom prst="rect">
            <a:avLst/>
          </a:prstGeom>
          <a:noFill/>
        </p:spPr>
        <p:txBody>
          <a:bodyPr wrap="square" rtlCol="0">
            <a:spAutoFit/>
          </a:bodyPr>
          <a:lstStyle/>
          <a:p>
            <a:r>
              <a:rPr lang="en-US" sz="1400" b="1" dirty="0" smtClean="0">
                <a:solidFill>
                  <a:schemeClr val="tx1"/>
                </a:solidFill>
              </a:rPr>
              <a:t>MyProject</a:t>
            </a:r>
            <a:endParaRPr lang="en-US" sz="1400" b="1" dirty="0">
              <a:solidFill>
                <a:schemeClr val="tx1"/>
              </a:solidFill>
            </a:endParaRPr>
          </a:p>
        </p:txBody>
      </p:sp>
      <p:sp>
        <p:nvSpPr>
          <p:cNvPr id="5" name="TextBox 4"/>
          <p:cNvSpPr txBox="1"/>
          <p:nvPr/>
        </p:nvSpPr>
        <p:spPr>
          <a:xfrm>
            <a:off x="4045525" y="1477168"/>
            <a:ext cx="1385456" cy="307777"/>
          </a:xfrm>
          <a:prstGeom prst="rect">
            <a:avLst/>
          </a:prstGeom>
          <a:noFill/>
        </p:spPr>
        <p:txBody>
          <a:bodyPr wrap="square" rtlCol="0">
            <a:spAutoFit/>
          </a:bodyPr>
          <a:lstStyle/>
          <a:p>
            <a:r>
              <a:rPr lang="en-US" sz="1400" b="1" dirty="0" smtClean="0">
                <a:solidFill>
                  <a:schemeClr val="tx1"/>
                </a:solidFill>
              </a:rPr>
              <a:t>MyProject</a:t>
            </a:r>
            <a:r>
              <a:rPr lang="en-US" sz="1400" b="1" dirty="0" smtClean="0">
                <a:solidFill>
                  <a:srgbClr val="C00000"/>
                </a:solidFill>
              </a:rPr>
              <a:t>/.</a:t>
            </a:r>
            <a:r>
              <a:rPr lang="en-US" sz="1400" b="1" dirty="0" err="1" smtClean="0">
                <a:solidFill>
                  <a:srgbClr val="C00000"/>
                </a:solidFill>
              </a:rPr>
              <a:t>git</a:t>
            </a:r>
            <a:endParaRPr lang="en-US" sz="1400" b="1" dirty="0">
              <a:solidFill>
                <a:srgbClr val="C00000"/>
              </a:solidFill>
            </a:endParaRPr>
          </a:p>
        </p:txBody>
      </p:sp>
      <p:pic>
        <p:nvPicPr>
          <p:cNvPr id="6" name="Picture 5"/>
          <p:cNvPicPr>
            <a:picLocks noChangeAspect="1"/>
          </p:cNvPicPr>
          <p:nvPr/>
        </p:nvPicPr>
        <p:blipFill>
          <a:blip r:embed="rId3"/>
          <a:stretch>
            <a:fillRect/>
          </a:stretch>
        </p:blipFill>
        <p:spPr>
          <a:xfrm>
            <a:off x="5707436" y="2365310"/>
            <a:ext cx="3436563" cy="1280288"/>
          </a:xfrm>
          <a:prstGeom prst="rect">
            <a:avLst/>
          </a:prstGeom>
        </p:spPr>
      </p:pic>
      <p:sp>
        <p:nvSpPr>
          <p:cNvPr id="12" name="Rectangle 11"/>
          <p:cNvSpPr/>
          <p:nvPr/>
        </p:nvSpPr>
        <p:spPr bwMode="auto">
          <a:xfrm>
            <a:off x="7142018" y="2493819"/>
            <a:ext cx="568038" cy="1151780"/>
          </a:xfrm>
          <a:prstGeom prst="rect">
            <a:avLst/>
          </a:prstGeom>
          <a:noFill/>
          <a:ln>
            <a:headEnd type="none" w="med" len="med"/>
            <a:tailEnd type="none" w="med" len="med"/>
          </a:ln>
          <a:ex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200" b="0" i="0" u="none" strike="noStrike" cap="none" normalizeH="0" baseline="0" smtClean="0">
              <a:ln>
                <a:noFill/>
              </a:ln>
              <a:solidFill>
                <a:schemeClr val="hlink"/>
              </a:solidFill>
              <a:effectLst/>
              <a:latin typeface="Arial" pitchFamily="34" charset="0"/>
            </a:endParaRPr>
          </a:p>
        </p:txBody>
      </p:sp>
      <p:sp>
        <p:nvSpPr>
          <p:cNvPr id="13" name="Cloud Callout 12"/>
          <p:cNvSpPr/>
          <p:nvPr/>
        </p:nvSpPr>
        <p:spPr bwMode="auto">
          <a:xfrm>
            <a:off x="6747162" y="4030786"/>
            <a:ext cx="1433946" cy="465819"/>
          </a:xfrm>
          <a:prstGeom prst="cloudCallout">
            <a:avLst>
              <a:gd name="adj1" fmla="val 697"/>
              <a:gd name="adj2" fmla="val -121423"/>
            </a:avLst>
          </a:prstGeom>
          <a:no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400" i="0" u="none" strike="noStrike" cap="none" normalizeH="0" baseline="0" dirty="0" smtClean="0">
                <a:ln>
                  <a:noFill/>
                </a:ln>
                <a:solidFill>
                  <a:schemeClr val="tx1"/>
                </a:solidFill>
                <a:effectLst/>
                <a:latin typeface="Arial" pitchFamily="34" charset="0"/>
              </a:rPr>
              <a:t>Snapshot</a:t>
            </a:r>
          </a:p>
        </p:txBody>
      </p:sp>
      <p:cxnSp>
        <p:nvCxnSpPr>
          <p:cNvPr id="7" name="Straight Arrow Connector 6"/>
          <p:cNvCxnSpPr/>
          <p:nvPr/>
        </p:nvCxnSpPr>
        <p:spPr bwMode="auto">
          <a:xfrm flipH="1">
            <a:off x="5212029" y="2940489"/>
            <a:ext cx="780063" cy="193734"/>
          </a:xfrm>
          <a:prstGeom prst="straightConnector1">
            <a:avLst/>
          </a:prstGeom>
          <a:solidFill>
            <a:schemeClr val="accent1"/>
          </a:solidFill>
          <a:ln w="9525" cap="flat" cmpd="sng" algn="ctr">
            <a:solidFill>
              <a:srgbClr val="7030A0"/>
            </a:solidFill>
            <a:prstDash val="solid"/>
            <a:round/>
            <a:headEnd type="none" w="med" len="med"/>
            <a:tailEnd type="triangle"/>
          </a:ln>
          <a:effectLst>
            <a:outerShdw blurRad="50800" dist="38100" dir="2700000" algn="tl" rotWithShape="0">
              <a:prstClr val="black">
                <a:alpha val="40000"/>
              </a:prstClr>
            </a:outerShdw>
          </a:effectLst>
          <a:extLst/>
        </p:spPr>
      </p:cxnSp>
      <p:cxnSp>
        <p:nvCxnSpPr>
          <p:cNvPr id="9" name="Straight Arrow Connector 8"/>
          <p:cNvCxnSpPr/>
          <p:nvPr/>
        </p:nvCxnSpPr>
        <p:spPr bwMode="auto">
          <a:xfrm flipH="1">
            <a:off x="5212029" y="3501196"/>
            <a:ext cx="722160" cy="1091586"/>
          </a:xfrm>
          <a:prstGeom prst="straightConnector1">
            <a:avLst/>
          </a:prstGeom>
          <a:solidFill>
            <a:schemeClr val="accent1"/>
          </a:solidFill>
          <a:ln w="9525" cap="flat" cmpd="sng" algn="ctr">
            <a:solidFill>
              <a:srgbClr val="7030A0"/>
            </a:solidFill>
            <a:prstDash val="solid"/>
            <a:round/>
            <a:headEnd type="none" w="med" len="med"/>
            <a:tailEnd type="triangle"/>
          </a:ln>
          <a:effectLst>
            <a:outerShdw blurRad="50800" dist="38100" dir="2700000" algn="tl" rotWithShape="0">
              <a:prstClr val="black">
                <a:alpha val="40000"/>
              </a:prstClr>
            </a:outerShdw>
          </a:effectLst>
          <a:extLst/>
        </p:spPr>
      </p:cxnSp>
      <p:sp>
        <p:nvSpPr>
          <p:cNvPr id="32" name="Cloud Callout 31"/>
          <p:cNvSpPr/>
          <p:nvPr/>
        </p:nvSpPr>
        <p:spPr bwMode="auto">
          <a:xfrm>
            <a:off x="3501734" y="5251574"/>
            <a:ext cx="1520539" cy="518843"/>
          </a:xfrm>
          <a:prstGeom prst="cloudCallout">
            <a:avLst>
              <a:gd name="adj1" fmla="val -107574"/>
              <a:gd name="adj2" fmla="val -169373"/>
            </a:avLst>
          </a:prstGeom>
          <a:no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sz="1000" b="1" dirty="0" smtClean="0">
                <a:solidFill>
                  <a:srgbClr val="0070C0"/>
                </a:solidFill>
                <a:latin typeface="Arial" pitchFamily="34" charset="0"/>
              </a:rPr>
              <a:t>Modified File</a:t>
            </a:r>
            <a:endParaRPr kumimoji="0" lang="en-US" sz="1000" b="1" i="0" u="none" strike="noStrike" cap="none" normalizeH="0" baseline="0" dirty="0" smtClean="0">
              <a:ln>
                <a:noFill/>
              </a:ln>
              <a:solidFill>
                <a:srgbClr val="0070C0"/>
              </a:solidFill>
              <a:effectLst/>
              <a:latin typeface="Arial" pitchFamily="34" charset="0"/>
            </a:endParaRPr>
          </a:p>
        </p:txBody>
      </p:sp>
      <p:sp>
        <p:nvSpPr>
          <p:cNvPr id="33" name="Cloud Callout 32"/>
          <p:cNvSpPr/>
          <p:nvPr/>
        </p:nvSpPr>
        <p:spPr bwMode="auto">
          <a:xfrm>
            <a:off x="1769914" y="5834392"/>
            <a:ext cx="1628780" cy="338972"/>
          </a:xfrm>
          <a:prstGeom prst="cloudCallout">
            <a:avLst>
              <a:gd name="adj1" fmla="val 10497"/>
              <a:gd name="adj2" fmla="val -253164"/>
            </a:avLst>
          </a:prstGeom>
          <a:no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sz="1000" b="1" dirty="0" smtClean="0">
                <a:solidFill>
                  <a:srgbClr val="FF0000"/>
                </a:solidFill>
                <a:latin typeface="Arial" pitchFamily="34" charset="0"/>
              </a:rPr>
              <a:t>Untracked File</a:t>
            </a:r>
            <a:endParaRPr kumimoji="0" lang="en-US" sz="1000" b="1" i="0" u="none" strike="noStrike" cap="none" normalizeH="0" baseline="0" dirty="0" smtClean="0">
              <a:ln>
                <a:noFill/>
              </a:ln>
              <a:solidFill>
                <a:srgbClr val="FF0000"/>
              </a:solidFill>
              <a:effectLst/>
              <a:latin typeface="Arial" pitchFamily="34" charset="0"/>
            </a:endParaRPr>
          </a:p>
        </p:txBody>
      </p:sp>
      <p:sp>
        <p:nvSpPr>
          <p:cNvPr id="36" name="Cloud Callout 35"/>
          <p:cNvSpPr/>
          <p:nvPr/>
        </p:nvSpPr>
        <p:spPr bwMode="auto">
          <a:xfrm>
            <a:off x="313363" y="4306624"/>
            <a:ext cx="1057572" cy="524105"/>
          </a:xfrm>
          <a:prstGeom prst="cloudCallout">
            <a:avLst>
              <a:gd name="adj1" fmla="val 102043"/>
              <a:gd name="adj2" fmla="val -23569"/>
            </a:avLst>
          </a:prstGeom>
          <a:no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sz="1000" b="1" dirty="0">
                <a:solidFill>
                  <a:srgbClr val="008000"/>
                </a:solidFill>
                <a:latin typeface="Arial" pitchFamily="34" charset="0"/>
              </a:rPr>
              <a:t>T</a:t>
            </a:r>
            <a:r>
              <a:rPr lang="en-US" sz="1000" b="1" dirty="0" smtClean="0">
                <a:solidFill>
                  <a:srgbClr val="008000"/>
                </a:solidFill>
                <a:latin typeface="Arial" pitchFamily="34" charset="0"/>
              </a:rPr>
              <a:t>racked Files</a:t>
            </a:r>
            <a:endParaRPr kumimoji="0" lang="en-US" sz="1000" b="1" i="0" u="none" strike="noStrike" cap="none" normalizeH="0" baseline="0" dirty="0" smtClean="0">
              <a:ln>
                <a:noFill/>
              </a:ln>
              <a:solidFill>
                <a:srgbClr val="008000"/>
              </a:solidFill>
              <a:effectLst/>
              <a:latin typeface="Arial" pitchFamily="34" charset="0"/>
            </a:endParaRPr>
          </a:p>
        </p:txBody>
      </p:sp>
      <p:sp>
        <p:nvSpPr>
          <p:cNvPr id="37" name="Cloud Callout 36"/>
          <p:cNvSpPr/>
          <p:nvPr/>
        </p:nvSpPr>
        <p:spPr bwMode="auto">
          <a:xfrm>
            <a:off x="141134" y="2601517"/>
            <a:ext cx="1628780" cy="338972"/>
          </a:xfrm>
          <a:prstGeom prst="cloudCallout">
            <a:avLst>
              <a:gd name="adj1" fmla="val 75569"/>
              <a:gd name="adj2" fmla="val 63595"/>
            </a:avLst>
          </a:prstGeom>
          <a:no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sz="1000" b="1" dirty="0" smtClean="0">
                <a:solidFill>
                  <a:srgbClr val="FF0000"/>
                </a:solidFill>
                <a:latin typeface="Arial" pitchFamily="34" charset="0"/>
              </a:rPr>
              <a:t>Untracked File</a:t>
            </a:r>
            <a:endParaRPr kumimoji="0" lang="en-US" sz="1000" b="1" i="0" u="none" strike="noStrike" cap="none" normalizeH="0" baseline="0" dirty="0" smtClean="0">
              <a:ln>
                <a:noFill/>
              </a:ln>
              <a:solidFill>
                <a:srgbClr val="FF0000"/>
              </a:solidFill>
              <a:effectLst/>
              <a:latin typeface="Arial" pitchFamily="34" charset="0"/>
            </a:endParaRPr>
          </a:p>
        </p:txBody>
      </p:sp>
      <p:sp>
        <p:nvSpPr>
          <p:cNvPr id="35" name="Oval 34"/>
          <p:cNvSpPr/>
          <p:nvPr/>
        </p:nvSpPr>
        <p:spPr bwMode="auto">
          <a:xfrm>
            <a:off x="1650461" y="5003348"/>
            <a:ext cx="680132" cy="436418"/>
          </a:xfrm>
          <a:prstGeom prst="ellipse">
            <a:avLst/>
          </a:prstGeom>
          <a:ln>
            <a:headEnd type="none" w="med" len="med"/>
            <a:tailEnd type="none" w="med" len="med"/>
          </a:ln>
          <a:extLst/>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sz="1400" b="1" dirty="0">
                <a:ln w="0"/>
                <a:solidFill>
                  <a:schemeClr val="tx1"/>
                </a:solidFill>
                <a:effectLst>
                  <a:outerShdw blurRad="38100" dist="19050" dir="2700000" algn="tl" rotWithShape="0">
                    <a:schemeClr val="dk1">
                      <a:alpha val="40000"/>
                    </a:schemeClr>
                  </a:outerShdw>
                </a:effectLst>
                <a:latin typeface="Arial" pitchFamily="34" charset="0"/>
              </a:rPr>
              <a:t>E</a:t>
            </a:r>
            <a:endParaRPr kumimoji="0" lang="en-US" sz="1400" b="1" i="0" u="none" strike="noStrike" cap="none" normalizeH="0" baseline="0" dirty="0" smtClean="0">
              <a:ln>
                <a:noFill/>
              </a:ln>
              <a:solidFill>
                <a:schemeClr val="hlink"/>
              </a:solidFill>
              <a:effectLst/>
              <a:latin typeface="Arial" pitchFamily="34" charset="0"/>
            </a:endParaRPr>
          </a:p>
        </p:txBody>
      </p:sp>
      <p:sp>
        <p:nvSpPr>
          <p:cNvPr id="39" name="Cloud Callout 38"/>
          <p:cNvSpPr/>
          <p:nvPr/>
        </p:nvSpPr>
        <p:spPr bwMode="auto">
          <a:xfrm>
            <a:off x="141135" y="5338334"/>
            <a:ext cx="1457382" cy="432083"/>
          </a:xfrm>
          <a:prstGeom prst="cloudCallout">
            <a:avLst>
              <a:gd name="adj1" fmla="val 56978"/>
              <a:gd name="adj2" fmla="val -62948"/>
            </a:avLst>
          </a:prstGeom>
          <a:no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sz="1000" b="1" dirty="0" smtClean="0">
                <a:solidFill>
                  <a:schemeClr val="bg1">
                    <a:lumMod val="50000"/>
                  </a:schemeClr>
                </a:solidFill>
                <a:latin typeface="Arial" pitchFamily="34" charset="0"/>
              </a:rPr>
              <a:t>Ignored File</a:t>
            </a:r>
            <a:endParaRPr kumimoji="0" lang="en-US" sz="1000" b="1" i="0" u="none" strike="noStrike" cap="none" normalizeH="0" baseline="0" dirty="0" smtClean="0">
              <a:ln>
                <a:noFill/>
              </a:ln>
              <a:solidFill>
                <a:schemeClr val="bg1">
                  <a:lumMod val="50000"/>
                </a:schemeClr>
              </a:solidFill>
              <a:effectLst/>
              <a:latin typeface="Arial" pitchFamily="34" charset="0"/>
            </a:endParaRPr>
          </a:p>
        </p:txBody>
      </p:sp>
    </p:spTree>
    <p:extLst>
      <p:ext uri="{BB962C8B-B14F-4D97-AF65-F5344CB8AC3E}">
        <p14:creationId xmlns:p14="http://schemas.microsoft.com/office/powerpoint/2010/main" val="273560597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600652"/>
            <a:ext cx="8686800" cy="374650"/>
          </a:xfrm>
        </p:spPr>
        <p:txBody>
          <a:bodyPr/>
          <a:lstStyle/>
          <a:p>
            <a:r>
              <a:rPr lang="en-US" b="1" dirty="0">
                <a:solidFill>
                  <a:srgbClr val="0070C0"/>
                </a:solidFill>
                <a:effectLst>
                  <a:outerShdw blurRad="38100" dist="38100" dir="2700000" algn="tl">
                    <a:srgbClr val="000000">
                      <a:alpha val="43137"/>
                    </a:srgbClr>
                  </a:outerShdw>
                </a:effectLst>
                <a:latin typeface="Arial" charset="0"/>
                <a:cs typeface="Arial" charset="0"/>
              </a:rPr>
              <a:t>Git Overview - </a:t>
            </a:r>
            <a:r>
              <a:rPr lang="en-US" b="1" dirty="0"/>
              <a:t> </a:t>
            </a:r>
            <a:r>
              <a:rPr lang="en-US" b="1" dirty="0" smtClean="0">
                <a:solidFill>
                  <a:srgbClr val="0070C0"/>
                </a:solidFill>
                <a:effectLst>
                  <a:outerShdw blurRad="38100" dist="38100" dir="2700000" algn="tl">
                    <a:srgbClr val="000000">
                      <a:alpha val="43137"/>
                    </a:srgbClr>
                  </a:outerShdw>
                </a:effectLst>
                <a:latin typeface="Arial" charset="0"/>
                <a:cs typeface="Arial" charset="0"/>
              </a:rPr>
              <a:t>Adding </a:t>
            </a:r>
            <a:r>
              <a:rPr lang="en-US" b="1" dirty="0">
                <a:solidFill>
                  <a:srgbClr val="0070C0"/>
                </a:solidFill>
                <a:effectLst>
                  <a:outerShdw blurRad="38100" dist="38100" dir="2700000" algn="tl">
                    <a:srgbClr val="000000">
                      <a:alpha val="43137"/>
                    </a:srgbClr>
                  </a:outerShdw>
                </a:effectLst>
                <a:latin typeface="Arial" charset="0"/>
                <a:cs typeface="Arial" charset="0"/>
              </a:rPr>
              <a:t>to a Git </a:t>
            </a:r>
            <a:r>
              <a:rPr lang="en-US" b="1" dirty="0" smtClean="0">
                <a:solidFill>
                  <a:srgbClr val="0070C0"/>
                </a:solidFill>
                <a:effectLst>
                  <a:outerShdw blurRad="38100" dist="38100" dir="2700000" algn="tl">
                    <a:srgbClr val="000000">
                      <a:alpha val="43137"/>
                    </a:srgbClr>
                  </a:outerShdw>
                </a:effectLst>
                <a:latin typeface="Arial" charset="0"/>
                <a:cs typeface="Arial" charset="0"/>
              </a:rPr>
              <a:t>repository</a:t>
            </a:r>
          </a:p>
        </p:txBody>
      </p:sp>
      <p:pic>
        <p:nvPicPr>
          <p:cNvPr id="5" name="Picture 4"/>
          <p:cNvPicPr>
            <a:picLocks noChangeAspect="1"/>
          </p:cNvPicPr>
          <p:nvPr/>
        </p:nvPicPr>
        <p:blipFill>
          <a:blip r:embed="rId2"/>
          <a:stretch>
            <a:fillRect/>
          </a:stretch>
        </p:blipFill>
        <p:spPr>
          <a:xfrm>
            <a:off x="1893113" y="2459181"/>
            <a:ext cx="5687543" cy="3851564"/>
          </a:xfrm>
          <a:prstGeom prst="rect">
            <a:avLst/>
          </a:prstGeom>
        </p:spPr>
      </p:pic>
      <p:sp>
        <p:nvSpPr>
          <p:cNvPr id="7" name="Cloud Callout 6"/>
          <p:cNvSpPr/>
          <p:nvPr/>
        </p:nvSpPr>
        <p:spPr bwMode="auto">
          <a:xfrm>
            <a:off x="297873" y="3351914"/>
            <a:ext cx="1828800" cy="423450"/>
          </a:xfrm>
          <a:prstGeom prst="cloudCallout">
            <a:avLst>
              <a:gd name="adj1" fmla="val 87504"/>
              <a:gd name="adj2" fmla="val -88869"/>
            </a:avLst>
          </a:prstGeom>
          <a:no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100" b="1" i="0" u="none" strike="noStrike" cap="none" normalizeH="0" baseline="0" dirty="0" smtClean="0">
                <a:ln>
                  <a:noFill/>
                </a:ln>
                <a:solidFill>
                  <a:schemeClr val="tx1"/>
                </a:solidFill>
                <a:effectLst/>
                <a:latin typeface="Arial" pitchFamily="34" charset="0"/>
              </a:rPr>
              <a:t>Local</a:t>
            </a:r>
            <a:r>
              <a:rPr kumimoji="0" lang="en-US" sz="1100" i="0" u="none" strike="noStrike" cap="none" normalizeH="0" baseline="0" dirty="0" smtClean="0">
                <a:ln>
                  <a:noFill/>
                </a:ln>
                <a:solidFill>
                  <a:schemeClr val="tx1"/>
                </a:solidFill>
                <a:effectLst/>
                <a:latin typeface="Arial" pitchFamily="34" charset="0"/>
              </a:rPr>
              <a:t> snapshot</a:t>
            </a:r>
          </a:p>
        </p:txBody>
      </p:sp>
      <p:sp>
        <p:nvSpPr>
          <p:cNvPr id="9" name="Cloud Callout 8"/>
          <p:cNvSpPr/>
          <p:nvPr/>
        </p:nvSpPr>
        <p:spPr bwMode="auto">
          <a:xfrm>
            <a:off x="3944072" y="2110767"/>
            <a:ext cx="2110364" cy="376124"/>
          </a:xfrm>
          <a:prstGeom prst="cloudCallout">
            <a:avLst>
              <a:gd name="adj1" fmla="val 3726"/>
              <a:gd name="adj2" fmla="val 210882"/>
            </a:avLst>
          </a:prstGeom>
          <a:no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100" b="1" i="0" u="none" strike="noStrike" cap="none" normalizeH="0" baseline="0" dirty="0" smtClean="0">
                <a:ln>
                  <a:noFill/>
                </a:ln>
                <a:solidFill>
                  <a:schemeClr val="tx1"/>
                </a:solidFill>
                <a:effectLst/>
                <a:latin typeface="Arial" pitchFamily="34" charset="0"/>
              </a:rPr>
              <a:t>Indexed</a:t>
            </a:r>
            <a:r>
              <a:rPr kumimoji="0" lang="en-US" sz="1100" i="0" u="none" strike="noStrike" cap="none" normalizeH="0" baseline="0" dirty="0" smtClean="0">
                <a:ln>
                  <a:noFill/>
                </a:ln>
                <a:solidFill>
                  <a:schemeClr val="tx1"/>
                </a:solidFill>
                <a:effectLst/>
                <a:latin typeface="Arial" pitchFamily="34" charset="0"/>
              </a:rPr>
              <a:t> snapshot</a:t>
            </a:r>
          </a:p>
        </p:txBody>
      </p:sp>
      <p:sp>
        <p:nvSpPr>
          <p:cNvPr id="2" name="Rectangular Callout 1"/>
          <p:cNvSpPr/>
          <p:nvPr/>
        </p:nvSpPr>
        <p:spPr bwMode="auto">
          <a:xfrm>
            <a:off x="7329055" y="3948545"/>
            <a:ext cx="1724890" cy="2362200"/>
          </a:xfrm>
          <a:prstGeom prst="wedgeRectCallout">
            <a:avLst>
              <a:gd name="adj1" fmla="val -74747"/>
              <a:gd name="adj2" fmla="val -66826"/>
            </a:avLst>
          </a:prstGeom>
          <a:solidFill>
            <a:schemeClr val="bg1"/>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r>
              <a:rPr lang="en-US" sz="1100" b="1" dirty="0">
                <a:solidFill>
                  <a:schemeClr val="tx1"/>
                </a:solidFill>
                <a:latin typeface="Arial" pitchFamily="34" charset="0"/>
              </a:rPr>
              <a:t>Committed</a:t>
            </a:r>
            <a:r>
              <a:rPr lang="en-US" sz="1100" dirty="0">
                <a:solidFill>
                  <a:schemeClr val="tx1"/>
                </a:solidFill>
                <a:latin typeface="Arial" pitchFamily="34" charset="0"/>
              </a:rPr>
              <a:t> snapshots</a:t>
            </a:r>
          </a:p>
          <a:p>
            <a:pPr marL="0" marR="0" indent="0" algn="l" defTabSz="914400" rtl="0" eaLnBrk="1" fontAlgn="base" latinLnBrk="0" hangingPunct="1">
              <a:lnSpc>
                <a:spcPct val="100000"/>
              </a:lnSpc>
              <a:spcBef>
                <a:spcPct val="0"/>
              </a:spcBef>
              <a:spcAft>
                <a:spcPct val="0"/>
              </a:spcAft>
              <a:buClrTx/>
              <a:buSzTx/>
              <a:buFontTx/>
              <a:buNone/>
              <a:tabLst/>
            </a:pPr>
            <a:endParaRPr kumimoji="0" lang="en-US" sz="2200" b="0" i="0" u="none" strike="noStrike" cap="none" normalizeH="0" baseline="0" dirty="0" smtClean="0">
              <a:ln>
                <a:noFill/>
              </a:ln>
              <a:solidFill>
                <a:schemeClr val="hlink"/>
              </a:solidFill>
              <a:effectLst/>
              <a:latin typeface="Arial" pitchFamily="34" charset="0"/>
            </a:endParaRPr>
          </a:p>
        </p:txBody>
      </p:sp>
      <p:sp>
        <p:nvSpPr>
          <p:cNvPr id="3" name="Rectangle 2"/>
          <p:cNvSpPr/>
          <p:nvPr/>
        </p:nvSpPr>
        <p:spPr bwMode="auto">
          <a:xfrm>
            <a:off x="7523018" y="4384963"/>
            <a:ext cx="1346345" cy="263237"/>
          </a:xfrm>
          <a:prstGeom prst="rect">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dirty="0" smtClean="0">
                <a:ln>
                  <a:noFill/>
                </a:ln>
                <a:solidFill>
                  <a:schemeClr val="tx1"/>
                </a:solidFill>
                <a:effectLst/>
                <a:latin typeface="Arial" pitchFamily="34" charset="0"/>
              </a:rPr>
              <a:t>Snapshot 5</a:t>
            </a:r>
          </a:p>
        </p:txBody>
      </p:sp>
      <p:sp>
        <p:nvSpPr>
          <p:cNvPr id="10" name="Rectangle 9"/>
          <p:cNvSpPr/>
          <p:nvPr/>
        </p:nvSpPr>
        <p:spPr bwMode="auto">
          <a:xfrm>
            <a:off x="7523015" y="4772892"/>
            <a:ext cx="1346345" cy="263237"/>
          </a:xfrm>
          <a:prstGeom prst="rect">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dirty="0" smtClean="0">
                <a:ln>
                  <a:noFill/>
                </a:ln>
                <a:solidFill>
                  <a:schemeClr val="tx1"/>
                </a:solidFill>
                <a:effectLst/>
                <a:latin typeface="Arial" pitchFamily="34" charset="0"/>
              </a:rPr>
              <a:t>Snapshot 4</a:t>
            </a:r>
          </a:p>
        </p:txBody>
      </p:sp>
      <p:sp>
        <p:nvSpPr>
          <p:cNvPr id="11" name="Rectangle 10"/>
          <p:cNvSpPr/>
          <p:nvPr/>
        </p:nvSpPr>
        <p:spPr bwMode="auto">
          <a:xfrm>
            <a:off x="7523016" y="5146958"/>
            <a:ext cx="1346345" cy="263237"/>
          </a:xfrm>
          <a:prstGeom prst="rect">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dirty="0" smtClean="0">
                <a:ln>
                  <a:noFill/>
                </a:ln>
                <a:solidFill>
                  <a:schemeClr val="tx1"/>
                </a:solidFill>
                <a:effectLst/>
                <a:latin typeface="Arial" pitchFamily="34" charset="0"/>
              </a:rPr>
              <a:t>Snapshot 3</a:t>
            </a:r>
          </a:p>
        </p:txBody>
      </p:sp>
      <p:sp>
        <p:nvSpPr>
          <p:cNvPr id="12" name="Rectangle 11"/>
          <p:cNvSpPr/>
          <p:nvPr/>
        </p:nvSpPr>
        <p:spPr bwMode="auto">
          <a:xfrm>
            <a:off x="7523017" y="5548742"/>
            <a:ext cx="1346345" cy="263237"/>
          </a:xfrm>
          <a:prstGeom prst="rect">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dirty="0" smtClean="0">
                <a:ln>
                  <a:noFill/>
                </a:ln>
                <a:solidFill>
                  <a:schemeClr val="tx1"/>
                </a:solidFill>
                <a:effectLst/>
                <a:latin typeface="Arial" pitchFamily="34" charset="0"/>
              </a:rPr>
              <a:t>Snapshot 2</a:t>
            </a:r>
          </a:p>
        </p:txBody>
      </p:sp>
      <p:sp>
        <p:nvSpPr>
          <p:cNvPr id="13" name="Rectangle 12"/>
          <p:cNvSpPr/>
          <p:nvPr/>
        </p:nvSpPr>
        <p:spPr bwMode="auto">
          <a:xfrm>
            <a:off x="7523017" y="5936671"/>
            <a:ext cx="1346345" cy="263237"/>
          </a:xfrm>
          <a:prstGeom prst="rect">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dirty="0" smtClean="0">
                <a:ln>
                  <a:noFill/>
                </a:ln>
                <a:solidFill>
                  <a:schemeClr val="tx1"/>
                </a:solidFill>
                <a:effectLst/>
                <a:latin typeface="Arial" pitchFamily="34" charset="0"/>
              </a:rPr>
              <a:t>Initial Snapshot</a:t>
            </a:r>
          </a:p>
        </p:txBody>
      </p:sp>
      <p:sp>
        <p:nvSpPr>
          <p:cNvPr id="14" name="Rectangle 13"/>
          <p:cNvSpPr/>
          <p:nvPr/>
        </p:nvSpPr>
        <p:spPr bwMode="auto">
          <a:xfrm>
            <a:off x="7329055" y="3404753"/>
            <a:ext cx="1724890" cy="453734"/>
          </a:xfrm>
          <a:prstGeom prst="rect">
            <a:avLst/>
          </a:prstGeom>
          <a:solidFill>
            <a:srgbClr val="FFCC99"/>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dirty="0" smtClean="0">
                <a:ln>
                  <a:noFill/>
                </a:ln>
                <a:solidFill>
                  <a:schemeClr val="tx1"/>
                </a:solidFill>
                <a:effectLst/>
                <a:latin typeface="Arial" pitchFamily="34" charset="0"/>
              </a:rPr>
              <a:t>Git management resources (files, folders)</a:t>
            </a:r>
          </a:p>
        </p:txBody>
      </p:sp>
    </p:spTree>
    <p:extLst>
      <p:ext uri="{BB962C8B-B14F-4D97-AF65-F5344CB8AC3E}">
        <p14:creationId xmlns:p14="http://schemas.microsoft.com/office/powerpoint/2010/main" val="402829175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600652"/>
            <a:ext cx="8686800" cy="374650"/>
          </a:xfrm>
        </p:spPr>
        <p:txBody>
          <a:bodyPr/>
          <a:lstStyle/>
          <a:p>
            <a:r>
              <a:rPr lang="en-US" b="1" dirty="0">
                <a:solidFill>
                  <a:srgbClr val="0070C0"/>
                </a:solidFill>
                <a:effectLst>
                  <a:outerShdw blurRad="38100" dist="38100" dir="2700000" algn="tl">
                    <a:srgbClr val="000000">
                      <a:alpha val="43137"/>
                    </a:srgbClr>
                  </a:outerShdw>
                </a:effectLst>
                <a:latin typeface="Arial" charset="0"/>
                <a:cs typeface="Arial" charset="0"/>
              </a:rPr>
              <a:t>Git Overview - </a:t>
            </a:r>
            <a:r>
              <a:rPr lang="en-US" b="1" dirty="0"/>
              <a:t> </a:t>
            </a:r>
            <a:r>
              <a:rPr lang="en-US" b="1" dirty="0" smtClean="0">
                <a:solidFill>
                  <a:srgbClr val="0070C0"/>
                </a:solidFill>
                <a:effectLst>
                  <a:outerShdw blurRad="38100" dist="38100" dir="2700000" algn="tl">
                    <a:srgbClr val="000000">
                      <a:alpha val="43137"/>
                    </a:srgbClr>
                  </a:outerShdw>
                </a:effectLst>
                <a:latin typeface="Arial" charset="0"/>
                <a:cs typeface="Arial" charset="0"/>
              </a:rPr>
              <a:t>Data transport workflow</a:t>
            </a:r>
          </a:p>
        </p:txBody>
      </p:sp>
      <p:pic>
        <p:nvPicPr>
          <p:cNvPr id="2" name="Picture 1"/>
          <p:cNvPicPr>
            <a:picLocks noChangeAspect="1"/>
          </p:cNvPicPr>
          <p:nvPr/>
        </p:nvPicPr>
        <p:blipFill>
          <a:blip r:embed="rId2"/>
          <a:stretch>
            <a:fillRect/>
          </a:stretch>
        </p:blipFill>
        <p:spPr>
          <a:xfrm>
            <a:off x="2224087" y="1433512"/>
            <a:ext cx="4695825" cy="3990975"/>
          </a:xfrm>
          <a:prstGeom prst="rect">
            <a:avLst/>
          </a:prstGeom>
        </p:spPr>
      </p:pic>
    </p:spTree>
    <p:extLst>
      <p:ext uri="{BB962C8B-B14F-4D97-AF65-F5344CB8AC3E}">
        <p14:creationId xmlns:p14="http://schemas.microsoft.com/office/powerpoint/2010/main" val="285833134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a:solidFill>
                  <a:srgbClr val="0070C0"/>
                </a:solidFill>
                <a:effectLst>
                  <a:outerShdw blurRad="38100" dist="38100" dir="2700000" algn="tl">
                    <a:srgbClr val="000000">
                      <a:alpha val="43137"/>
                    </a:srgbClr>
                  </a:outerShdw>
                </a:effectLst>
                <a:latin typeface="Arial" charset="0"/>
                <a:cs typeface="Arial" charset="0"/>
              </a:rPr>
              <a:t>Git Overview - </a:t>
            </a:r>
            <a:r>
              <a:rPr lang="en-US" b="1" dirty="0"/>
              <a:t> </a:t>
            </a:r>
            <a:r>
              <a:rPr lang="en-US" b="1" dirty="0">
                <a:solidFill>
                  <a:srgbClr val="0070C0"/>
                </a:solidFill>
                <a:effectLst>
                  <a:outerShdw blurRad="38100" dist="38100" dir="2700000" algn="tl">
                    <a:srgbClr val="000000">
                      <a:alpha val="43137"/>
                    </a:srgbClr>
                  </a:outerShdw>
                </a:effectLst>
                <a:latin typeface="Arial" charset="0"/>
                <a:cs typeface="Arial" charset="0"/>
              </a:rPr>
              <a:t>W</a:t>
            </a:r>
            <a:r>
              <a:rPr lang="en-US" b="1" dirty="0" smtClean="0">
                <a:solidFill>
                  <a:srgbClr val="0070C0"/>
                </a:solidFill>
                <a:effectLst>
                  <a:outerShdw blurRad="38100" dist="38100" dir="2700000" algn="tl">
                    <a:srgbClr val="000000">
                      <a:alpha val="43137"/>
                    </a:srgbClr>
                  </a:outerShdw>
                </a:effectLst>
                <a:latin typeface="Arial" charset="0"/>
                <a:cs typeface="Arial" charset="0"/>
              </a:rPr>
              <a:t>orkflow example</a:t>
            </a:r>
          </a:p>
        </p:txBody>
      </p:sp>
      <p:pic>
        <p:nvPicPr>
          <p:cNvPr id="2" name="Picture 1"/>
          <p:cNvPicPr>
            <a:picLocks noChangeAspect="1"/>
          </p:cNvPicPr>
          <p:nvPr/>
        </p:nvPicPr>
        <p:blipFill>
          <a:blip r:embed="rId2"/>
          <a:stretch>
            <a:fillRect/>
          </a:stretch>
        </p:blipFill>
        <p:spPr>
          <a:xfrm>
            <a:off x="702684" y="1572923"/>
            <a:ext cx="7419975" cy="4543425"/>
          </a:xfrm>
          <a:prstGeom prst="rect">
            <a:avLst/>
          </a:prstGeom>
        </p:spPr>
      </p:pic>
    </p:spTree>
    <p:extLst>
      <p:ext uri="{BB962C8B-B14F-4D97-AF65-F5344CB8AC3E}">
        <p14:creationId xmlns:p14="http://schemas.microsoft.com/office/powerpoint/2010/main" val="51068963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a:solidFill>
                  <a:srgbClr val="0070C0"/>
                </a:solidFill>
                <a:effectLst>
                  <a:outerShdw blurRad="38100" dist="38100" dir="2700000" algn="tl">
                    <a:srgbClr val="000000">
                      <a:alpha val="43137"/>
                    </a:srgbClr>
                  </a:outerShdw>
                </a:effectLst>
                <a:latin typeface="Arial" charset="0"/>
                <a:cs typeface="Arial" charset="0"/>
              </a:rPr>
              <a:t>Git Overview - </a:t>
            </a:r>
            <a:r>
              <a:rPr lang="en-US" b="1" dirty="0"/>
              <a:t> </a:t>
            </a:r>
            <a:r>
              <a:rPr lang="en-US" b="1" dirty="0" smtClean="0">
                <a:solidFill>
                  <a:srgbClr val="0070C0"/>
                </a:solidFill>
                <a:effectLst>
                  <a:outerShdw blurRad="38100" dist="38100" dir="2700000" algn="tl">
                    <a:srgbClr val="000000">
                      <a:alpha val="43137"/>
                    </a:srgbClr>
                  </a:outerShdw>
                </a:effectLst>
                <a:latin typeface="Arial" charset="0"/>
                <a:cs typeface="Arial" charset="0"/>
              </a:rPr>
              <a:t>Summary of Git Terminology</a:t>
            </a:r>
          </a:p>
        </p:txBody>
      </p:sp>
      <p:graphicFrame>
        <p:nvGraphicFramePr>
          <p:cNvPr id="3" name="Table 2"/>
          <p:cNvGraphicFramePr>
            <a:graphicFrameLocks noGrp="1"/>
          </p:cNvGraphicFramePr>
          <p:nvPr>
            <p:extLst>
              <p:ext uri="{D42A27DB-BD31-4B8C-83A1-F6EECF244321}">
                <p14:modId xmlns:p14="http://schemas.microsoft.com/office/powerpoint/2010/main" val="438248476"/>
              </p:ext>
            </p:extLst>
          </p:nvPr>
        </p:nvGraphicFramePr>
        <p:xfrm>
          <a:off x="1623435" y="1584037"/>
          <a:ext cx="5805055" cy="4391660"/>
        </p:xfrm>
        <a:graphic>
          <a:graphicData uri="http://schemas.openxmlformats.org/drawingml/2006/table">
            <a:tbl>
              <a:tblPr firstRow="1" bandRow="1">
                <a:tableStyleId>{5C22544A-7EE6-4342-B048-85BDC9FD1C3A}</a:tableStyleId>
              </a:tblPr>
              <a:tblGrid>
                <a:gridCol w="1265238"/>
                <a:gridCol w="4539817"/>
              </a:tblGrid>
              <a:tr h="370840">
                <a:tc>
                  <a:txBody>
                    <a:bodyPr/>
                    <a:lstStyle/>
                    <a:p>
                      <a:pPr algn="l" fontAlgn="ctr"/>
                      <a:r>
                        <a:rPr lang="en-US" sz="800" b="1" dirty="0">
                          <a:effectLst/>
                        </a:rPr>
                        <a:t>Term</a:t>
                      </a:r>
                    </a:p>
                  </a:txBody>
                  <a:tcPr marL="95250" marR="95250" marT="85725" marB="85725" anchor="ctr"/>
                </a:tc>
                <a:tc>
                  <a:txBody>
                    <a:bodyPr/>
                    <a:lstStyle/>
                    <a:p>
                      <a:pPr algn="l" fontAlgn="ctr"/>
                      <a:r>
                        <a:rPr lang="en-US" sz="800" b="1" dirty="0">
                          <a:effectLst/>
                        </a:rPr>
                        <a:t>Definition</a:t>
                      </a:r>
                    </a:p>
                  </a:txBody>
                  <a:tcPr marL="95250" marR="95250" marT="85725" marB="85725" anchor="ctr"/>
                </a:tc>
              </a:tr>
              <a:tr h="370840">
                <a:tc>
                  <a:txBody>
                    <a:bodyPr/>
                    <a:lstStyle/>
                    <a:p>
                      <a:pPr algn="l" fontAlgn="t"/>
                      <a:r>
                        <a:rPr lang="en-US" sz="1100" b="1" dirty="0">
                          <a:effectLst>
                            <a:outerShdw blurRad="38100" dist="38100" dir="2700000" algn="tl">
                              <a:srgbClr val="000000">
                                <a:alpha val="43137"/>
                              </a:srgbClr>
                            </a:outerShdw>
                          </a:effectLst>
                          <a:latin typeface="+mj-lt"/>
                        </a:rPr>
                        <a:t>Branch</a:t>
                      </a:r>
                    </a:p>
                  </a:txBody>
                  <a:tcPr marL="95250" marR="95250" marT="95250" marB="85725"/>
                </a:tc>
                <a:tc>
                  <a:txBody>
                    <a:bodyPr/>
                    <a:lstStyle/>
                    <a:p>
                      <a:pPr algn="l" fontAlgn="t"/>
                      <a:r>
                        <a:rPr lang="en-US" sz="800" dirty="0">
                          <a:effectLst/>
                          <a:latin typeface="+mj-lt"/>
                        </a:rPr>
                        <a:t>A </a:t>
                      </a:r>
                      <a:r>
                        <a:rPr lang="en-US" sz="800" i="1" dirty="0">
                          <a:effectLst/>
                          <a:latin typeface="+mj-lt"/>
                        </a:rPr>
                        <a:t>branch</a:t>
                      </a:r>
                      <a:r>
                        <a:rPr lang="en-US" sz="800" dirty="0">
                          <a:effectLst/>
                          <a:latin typeface="+mj-lt"/>
                        </a:rPr>
                        <a:t> is a </a:t>
                      </a:r>
                      <a:r>
                        <a:rPr lang="en-US" sz="800" b="0" dirty="0">
                          <a:solidFill>
                            <a:srgbClr val="FF0000"/>
                          </a:solidFill>
                          <a:effectLst/>
                          <a:latin typeface="+mj-lt"/>
                        </a:rPr>
                        <a:t>named pointer to a commit</a:t>
                      </a:r>
                      <a:r>
                        <a:rPr lang="en-US" sz="800" b="0" dirty="0">
                          <a:effectLst/>
                          <a:latin typeface="+mj-lt"/>
                        </a:rPr>
                        <a:t>. </a:t>
                      </a:r>
                      <a:r>
                        <a:rPr lang="en-US" sz="800" dirty="0">
                          <a:effectLst/>
                          <a:latin typeface="+mj-lt"/>
                        </a:rPr>
                        <a:t>Selecting a branch in Git terminology is called </a:t>
                      </a:r>
                      <a:r>
                        <a:rPr lang="en-US" sz="800" i="1" dirty="0">
                          <a:effectLst/>
                          <a:latin typeface="+mj-lt"/>
                        </a:rPr>
                        <a:t>to checkout a branch</a:t>
                      </a:r>
                      <a:r>
                        <a:rPr lang="en-US" sz="800" dirty="0">
                          <a:effectLst/>
                          <a:latin typeface="+mj-lt"/>
                        </a:rPr>
                        <a:t>. If you are working in a certain branch, the creation of a new commit advances this pointer to the newly created commit.</a:t>
                      </a:r>
                    </a:p>
                    <a:p>
                      <a:pPr algn="l" fontAlgn="t"/>
                      <a:r>
                        <a:rPr lang="en-US" sz="800" dirty="0">
                          <a:effectLst/>
                          <a:latin typeface="+mj-lt"/>
                        </a:rPr>
                        <a:t>Each commit knows their parents (predecessors). Successors are retrieved by traversing the commit graph starting from branches or other refs, symbolic references (for example: HEAD) or explicit commit objects. This way a branch defines its own line of descendants in the overall version graph formed by all commits in the repository.</a:t>
                      </a:r>
                    </a:p>
                    <a:p>
                      <a:pPr algn="l" fontAlgn="t"/>
                      <a:r>
                        <a:rPr lang="en-US" sz="800" dirty="0">
                          <a:effectLst/>
                          <a:latin typeface="+mj-lt"/>
                        </a:rPr>
                        <a:t>You can create a new branch from an existing one and change the code independently from other branches. One of the branches is the default (typically named </a:t>
                      </a:r>
                      <a:r>
                        <a:rPr lang="en-US" sz="800" i="1" dirty="0">
                          <a:effectLst/>
                          <a:latin typeface="+mj-lt"/>
                        </a:rPr>
                        <a:t>master</a:t>
                      </a:r>
                      <a:r>
                        <a:rPr lang="en-US" sz="800" dirty="0">
                          <a:effectLst/>
                          <a:latin typeface="+mj-lt"/>
                        </a:rPr>
                        <a:t>). The default branch is the one for which a local branch is automatically created when cloning the repository.</a:t>
                      </a:r>
                    </a:p>
                  </a:txBody>
                  <a:tcPr marL="95250" marR="95250" marT="95250" marB="85725"/>
                </a:tc>
              </a:tr>
              <a:tr h="370840">
                <a:tc>
                  <a:txBody>
                    <a:bodyPr/>
                    <a:lstStyle/>
                    <a:p>
                      <a:pPr algn="l" fontAlgn="t"/>
                      <a:r>
                        <a:rPr lang="en-US" sz="1100" b="1" kern="1200" dirty="0">
                          <a:solidFill>
                            <a:schemeClr val="dk1"/>
                          </a:solidFill>
                          <a:effectLst>
                            <a:outerShdw blurRad="38100" dist="38100" dir="2700000" algn="tl">
                              <a:srgbClr val="000000">
                                <a:alpha val="43137"/>
                              </a:srgbClr>
                            </a:outerShdw>
                          </a:effectLst>
                          <a:latin typeface="+mj-lt"/>
                          <a:ea typeface="+mn-ea"/>
                          <a:cs typeface="+mn-cs"/>
                        </a:rPr>
                        <a:t>Commit</a:t>
                      </a:r>
                    </a:p>
                  </a:txBody>
                  <a:tcPr marL="95250" marR="95250" marT="95250" marB="85725"/>
                </a:tc>
                <a:tc>
                  <a:txBody>
                    <a:bodyPr/>
                    <a:lstStyle/>
                    <a:p>
                      <a:pPr algn="l" fontAlgn="t"/>
                      <a:r>
                        <a:rPr lang="en-US" sz="800" dirty="0">
                          <a:effectLst/>
                          <a:latin typeface="Helvetica" panose="020B0604020202020204" pitchFamily="34" charset="0"/>
                        </a:rPr>
                        <a:t>When you commit your changes into a repository this creates a new </a:t>
                      </a:r>
                      <a:r>
                        <a:rPr lang="en-US" sz="800" i="1" dirty="0">
                          <a:effectLst/>
                          <a:latin typeface="Helvetica" panose="020B0604020202020204" pitchFamily="34" charset="0"/>
                        </a:rPr>
                        <a:t>commit object</a:t>
                      </a:r>
                      <a:r>
                        <a:rPr lang="en-US" sz="800" dirty="0">
                          <a:effectLst/>
                          <a:latin typeface="Helvetica" panose="020B0604020202020204" pitchFamily="34" charset="0"/>
                        </a:rPr>
                        <a:t> in the Git repository. </a:t>
                      </a:r>
                      <a:r>
                        <a:rPr lang="en-US" sz="800" dirty="0" smtClean="0">
                          <a:effectLst/>
                          <a:latin typeface="Helvetica" panose="020B0604020202020204" pitchFamily="34" charset="0"/>
                        </a:rPr>
                        <a:t>This </a:t>
                      </a:r>
                      <a:r>
                        <a:rPr lang="en-US" sz="800" i="1" dirty="0" smtClean="0">
                          <a:solidFill>
                            <a:srgbClr val="FF0000"/>
                          </a:solidFill>
                          <a:effectLst/>
                          <a:latin typeface="Helvetica" panose="020B0604020202020204" pitchFamily="34" charset="0"/>
                        </a:rPr>
                        <a:t>commit </a:t>
                      </a:r>
                      <a:r>
                        <a:rPr lang="en-US" sz="800" i="1" dirty="0">
                          <a:solidFill>
                            <a:srgbClr val="FF0000"/>
                          </a:solidFill>
                          <a:effectLst/>
                          <a:latin typeface="Helvetica" panose="020B0604020202020204" pitchFamily="34" charset="0"/>
                        </a:rPr>
                        <a:t>object</a:t>
                      </a:r>
                      <a:r>
                        <a:rPr lang="en-US" sz="800" dirty="0">
                          <a:solidFill>
                            <a:srgbClr val="FF0000"/>
                          </a:solidFill>
                          <a:effectLst/>
                          <a:latin typeface="Helvetica" panose="020B0604020202020204" pitchFamily="34" charset="0"/>
                        </a:rPr>
                        <a:t> uniquely identifies a new revision of the content of the repository</a:t>
                      </a:r>
                      <a:r>
                        <a:rPr lang="en-US" sz="800" dirty="0">
                          <a:effectLst/>
                          <a:latin typeface="Helvetica" panose="020B0604020202020204" pitchFamily="34" charset="0"/>
                        </a:rPr>
                        <a:t>.</a:t>
                      </a:r>
                    </a:p>
                    <a:p>
                      <a:pPr algn="l" fontAlgn="t"/>
                      <a:r>
                        <a:rPr lang="en-US" sz="800" dirty="0">
                          <a:effectLst/>
                          <a:latin typeface="Helvetica" panose="020B0604020202020204" pitchFamily="34" charset="0"/>
                        </a:rPr>
                        <a:t>This revision can be retrieved later, for example, if you want to see the source code of an older version. Each commit object contains the author and the committer, thus making it possible to identify who did the change. The author and committer might be different people. The author did the change and the committer applied the change to the Git repository. This is common for contributions to open source projects.</a:t>
                      </a:r>
                    </a:p>
                  </a:txBody>
                  <a:tcPr marL="95250" marR="95250" marT="95250" marB="85725"/>
                </a:tc>
              </a:tr>
              <a:tr h="370840">
                <a:tc>
                  <a:txBody>
                    <a:bodyPr/>
                    <a:lstStyle/>
                    <a:p>
                      <a:pPr marL="0" algn="l" defTabSz="914400" rtl="0" eaLnBrk="1" fontAlgn="t" latinLnBrk="0" hangingPunct="1"/>
                      <a:r>
                        <a:rPr lang="en-US" sz="1100" b="1" kern="1200" dirty="0">
                          <a:solidFill>
                            <a:schemeClr val="dk1"/>
                          </a:solidFill>
                          <a:effectLst>
                            <a:outerShdw blurRad="38100" dist="38100" dir="2700000" algn="tl">
                              <a:srgbClr val="000000">
                                <a:alpha val="43137"/>
                              </a:srgbClr>
                            </a:outerShdw>
                          </a:effectLst>
                          <a:latin typeface="+mj-lt"/>
                          <a:ea typeface="+mn-ea"/>
                          <a:cs typeface="+mn-cs"/>
                        </a:rPr>
                        <a:t>HEAD</a:t>
                      </a:r>
                    </a:p>
                  </a:txBody>
                  <a:tcPr marL="95250" marR="95250" marT="95250" marB="85725"/>
                </a:tc>
                <a:tc>
                  <a:txBody>
                    <a:bodyPr/>
                    <a:lstStyle/>
                    <a:p>
                      <a:pPr algn="l" fontAlgn="t"/>
                      <a:r>
                        <a:rPr lang="en-US" sz="800" i="1" dirty="0">
                          <a:solidFill>
                            <a:srgbClr val="FF0000"/>
                          </a:solidFill>
                          <a:effectLst/>
                          <a:latin typeface="Helvetica" panose="020B0604020202020204" pitchFamily="34" charset="0"/>
                        </a:rPr>
                        <a:t>HEAD</a:t>
                      </a:r>
                      <a:r>
                        <a:rPr lang="en-US" sz="800" dirty="0">
                          <a:solidFill>
                            <a:srgbClr val="FF0000"/>
                          </a:solidFill>
                          <a:effectLst/>
                          <a:latin typeface="Helvetica" panose="020B0604020202020204" pitchFamily="34" charset="0"/>
                        </a:rPr>
                        <a:t> is a symbolic reference most often pointing to the currently checked out branch</a:t>
                      </a:r>
                      <a:r>
                        <a:rPr lang="en-US" sz="800" dirty="0">
                          <a:effectLst/>
                          <a:latin typeface="Helvetica" panose="020B0604020202020204" pitchFamily="34" charset="0"/>
                        </a:rPr>
                        <a:t>.</a:t>
                      </a:r>
                    </a:p>
                    <a:p>
                      <a:pPr algn="l" fontAlgn="t"/>
                      <a:r>
                        <a:rPr lang="en-US" sz="800" dirty="0">
                          <a:effectLst/>
                          <a:latin typeface="Helvetica" panose="020B0604020202020204" pitchFamily="34" charset="0"/>
                        </a:rPr>
                        <a:t>Sometimes the </a:t>
                      </a:r>
                      <a:r>
                        <a:rPr lang="en-US" sz="800" i="1" dirty="0">
                          <a:effectLst/>
                          <a:latin typeface="Helvetica" panose="020B0604020202020204" pitchFamily="34" charset="0"/>
                        </a:rPr>
                        <a:t>HEAD</a:t>
                      </a:r>
                      <a:r>
                        <a:rPr lang="en-US" sz="800" dirty="0">
                          <a:effectLst/>
                          <a:latin typeface="Helvetica" panose="020B0604020202020204" pitchFamily="34" charset="0"/>
                        </a:rPr>
                        <a:t> points directly to a commit object, this is called </a:t>
                      </a:r>
                      <a:r>
                        <a:rPr lang="en-US" sz="800" i="1" dirty="0">
                          <a:effectLst/>
                          <a:latin typeface="Helvetica" panose="020B0604020202020204" pitchFamily="34" charset="0"/>
                        </a:rPr>
                        <a:t>detached HEAD mode</a:t>
                      </a:r>
                      <a:r>
                        <a:rPr lang="en-US" sz="800" dirty="0">
                          <a:effectLst/>
                          <a:latin typeface="Helvetica" panose="020B0604020202020204" pitchFamily="34" charset="0"/>
                        </a:rPr>
                        <a:t>. In that state creation of a commit will not move any branch.</a:t>
                      </a:r>
                    </a:p>
                    <a:p>
                      <a:pPr algn="l" fontAlgn="t"/>
                      <a:r>
                        <a:rPr lang="en-US" sz="800" dirty="0">
                          <a:effectLst/>
                          <a:latin typeface="Helvetica" panose="020B0604020202020204" pitchFamily="34" charset="0"/>
                        </a:rPr>
                        <a:t>If you switch branches, the </a:t>
                      </a:r>
                      <a:r>
                        <a:rPr lang="en-US" sz="800" i="1" dirty="0">
                          <a:effectLst/>
                          <a:latin typeface="Helvetica" panose="020B0604020202020204" pitchFamily="34" charset="0"/>
                        </a:rPr>
                        <a:t>HEAD</a:t>
                      </a:r>
                      <a:r>
                        <a:rPr lang="en-US" sz="800" dirty="0">
                          <a:effectLst/>
                          <a:latin typeface="Helvetica" panose="020B0604020202020204" pitchFamily="34" charset="0"/>
                        </a:rPr>
                        <a:t> pointer points to the branch pointer which in turn points to a commit. If you checkout a specific commit, the </a:t>
                      </a:r>
                      <a:r>
                        <a:rPr lang="en-US" sz="800" i="1" dirty="0">
                          <a:effectLst/>
                          <a:latin typeface="Helvetica" panose="020B0604020202020204" pitchFamily="34" charset="0"/>
                        </a:rPr>
                        <a:t>HEAD</a:t>
                      </a:r>
                      <a:r>
                        <a:rPr lang="en-US" sz="800" dirty="0">
                          <a:effectLst/>
                          <a:latin typeface="Helvetica" panose="020B0604020202020204" pitchFamily="34" charset="0"/>
                        </a:rPr>
                        <a:t> points to this commit directly.</a:t>
                      </a:r>
                    </a:p>
                  </a:txBody>
                  <a:tcPr marL="95250" marR="95250" marT="95250" marB="85725"/>
                </a:tc>
              </a:tr>
              <a:tr h="370840">
                <a:tc>
                  <a:txBody>
                    <a:bodyPr/>
                    <a:lstStyle/>
                    <a:p>
                      <a:pPr marL="0" algn="l" defTabSz="914400" rtl="0" eaLnBrk="1" fontAlgn="t" latinLnBrk="0" hangingPunct="1"/>
                      <a:r>
                        <a:rPr lang="en-US" sz="1100" b="1" kern="1200" dirty="0">
                          <a:solidFill>
                            <a:schemeClr val="dk1"/>
                          </a:solidFill>
                          <a:effectLst>
                            <a:outerShdw blurRad="38100" dist="38100" dir="2700000" algn="tl">
                              <a:srgbClr val="000000">
                                <a:alpha val="43137"/>
                              </a:srgbClr>
                            </a:outerShdw>
                          </a:effectLst>
                          <a:latin typeface="+mj-lt"/>
                          <a:ea typeface="+mn-ea"/>
                          <a:cs typeface="+mn-cs"/>
                        </a:rPr>
                        <a:t>Index</a:t>
                      </a:r>
                    </a:p>
                  </a:txBody>
                  <a:tcPr marL="95250" marR="95250" marT="95250" marB="85725"/>
                </a:tc>
                <a:tc>
                  <a:txBody>
                    <a:bodyPr/>
                    <a:lstStyle/>
                    <a:p>
                      <a:pPr algn="l" fontAlgn="t"/>
                      <a:r>
                        <a:rPr lang="en-US" sz="800" i="1" dirty="0">
                          <a:effectLst/>
                          <a:latin typeface="Helvetica" panose="020B0604020202020204" pitchFamily="34" charset="0"/>
                        </a:rPr>
                        <a:t>Index</a:t>
                      </a:r>
                      <a:r>
                        <a:rPr lang="en-US" sz="800" dirty="0">
                          <a:effectLst/>
                          <a:latin typeface="Helvetica" panose="020B0604020202020204" pitchFamily="34" charset="0"/>
                        </a:rPr>
                        <a:t> is an alternative term for the </a:t>
                      </a:r>
                      <a:r>
                        <a:rPr lang="en-US" sz="800" i="1" dirty="0">
                          <a:solidFill>
                            <a:srgbClr val="FF0000"/>
                          </a:solidFill>
                          <a:effectLst/>
                          <a:latin typeface="Helvetica" panose="020B0604020202020204" pitchFamily="34" charset="0"/>
                        </a:rPr>
                        <a:t>staging area</a:t>
                      </a:r>
                      <a:r>
                        <a:rPr lang="en-US" sz="800" dirty="0">
                          <a:effectLst/>
                          <a:latin typeface="Helvetica" panose="020B0604020202020204" pitchFamily="34" charset="0"/>
                        </a:rPr>
                        <a:t>.</a:t>
                      </a:r>
                    </a:p>
                  </a:txBody>
                  <a:tcPr marL="95250" marR="95250" marT="95250" marB="85725"/>
                </a:tc>
              </a:tr>
              <a:tr h="370840">
                <a:tc>
                  <a:txBody>
                    <a:bodyPr/>
                    <a:lstStyle/>
                    <a:p>
                      <a:pPr marL="0" algn="l" defTabSz="914400" rtl="0" eaLnBrk="1" fontAlgn="t" latinLnBrk="0" hangingPunct="1"/>
                      <a:r>
                        <a:rPr lang="en-US" sz="1100" b="1" kern="1200" dirty="0">
                          <a:solidFill>
                            <a:schemeClr val="dk1"/>
                          </a:solidFill>
                          <a:effectLst>
                            <a:outerShdw blurRad="38100" dist="38100" dir="2700000" algn="tl">
                              <a:srgbClr val="000000">
                                <a:alpha val="43137"/>
                              </a:srgbClr>
                            </a:outerShdw>
                          </a:effectLst>
                          <a:latin typeface="+mj-lt"/>
                          <a:ea typeface="+mn-ea"/>
                          <a:cs typeface="+mn-cs"/>
                        </a:rPr>
                        <a:t>Working tree</a:t>
                      </a:r>
                    </a:p>
                  </a:txBody>
                  <a:tcPr marL="95250" marR="95250" marT="95250" marB="85725"/>
                </a:tc>
                <a:tc>
                  <a:txBody>
                    <a:bodyPr/>
                    <a:lstStyle/>
                    <a:p>
                      <a:pPr algn="l" fontAlgn="t"/>
                      <a:r>
                        <a:rPr lang="en-US" sz="800" dirty="0">
                          <a:effectLst/>
                          <a:latin typeface="Helvetica" panose="020B0604020202020204" pitchFamily="34" charset="0"/>
                        </a:rPr>
                        <a:t>The </a:t>
                      </a:r>
                      <a:r>
                        <a:rPr lang="en-US" sz="800" i="1" dirty="0">
                          <a:effectLst/>
                          <a:latin typeface="Helvetica" panose="020B0604020202020204" pitchFamily="34" charset="0"/>
                        </a:rPr>
                        <a:t>working tree</a:t>
                      </a:r>
                      <a:r>
                        <a:rPr lang="en-US" sz="800" dirty="0">
                          <a:solidFill>
                            <a:srgbClr val="FF0000"/>
                          </a:solidFill>
                          <a:effectLst/>
                          <a:latin typeface="Helvetica" panose="020B0604020202020204" pitchFamily="34" charset="0"/>
                        </a:rPr>
                        <a:t> contains the set of working files </a:t>
                      </a:r>
                      <a:r>
                        <a:rPr lang="en-US" sz="800" dirty="0">
                          <a:effectLst/>
                          <a:latin typeface="Helvetica" panose="020B0604020202020204" pitchFamily="34" charset="0"/>
                        </a:rPr>
                        <a:t>for the repository. You can modify the content and commit the changes as new commits to the repository.</a:t>
                      </a:r>
                    </a:p>
                  </a:txBody>
                  <a:tcPr marL="95250" marR="95250" marT="95250" marB="85725"/>
                </a:tc>
              </a:tr>
            </a:tbl>
          </a:graphicData>
        </a:graphic>
      </p:graphicFrame>
    </p:spTree>
    <p:extLst>
      <p:ext uri="{BB962C8B-B14F-4D97-AF65-F5344CB8AC3E}">
        <p14:creationId xmlns:p14="http://schemas.microsoft.com/office/powerpoint/2010/main" val="129561647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Agenda</a:t>
            </a:r>
          </a:p>
        </p:txBody>
      </p:sp>
      <p:sp>
        <p:nvSpPr>
          <p:cNvPr id="3" name="Rectangle 2"/>
          <p:cNvSpPr/>
          <p:nvPr/>
        </p:nvSpPr>
        <p:spPr>
          <a:xfrm>
            <a:off x="854361" y="1440175"/>
            <a:ext cx="1883849" cy="2585323"/>
          </a:xfrm>
          <a:prstGeom prst="rect">
            <a:avLst/>
          </a:prstGeom>
        </p:spPr>
        <p:txBody>
          <a:bodyPr wrap="none">
            <a:spAutoFit/>
          </a:bodyPr>
          <a:lstStyle/>
          <a:p>
            <a:pPr marL="285750" indent="-285750">
              <a:buFont typeface="Wingdings" panose="05000000000000000000" pitchFamily="2" charset="2"/>
              <a:buChar char="ü"/>
            </a:pPr>
            <a:r>
              <a:rPr lang="en-US" sz="1800" b="1" dirty="0" smtClean="0">
                <a:solidFill>
                  <a:srgbClr val="C00000"/>
                </a:solidFill>
              </a:rPr>
              <a:t>Motivation</a:t>
            </a:r>
          </a:p>
          <a:p>
            <a:pPr marL="285750" indent="-285750">
              <a:buFont typeface="Wingdings" panose="05000000000000000000" pitchFamily="2" charset="2"/>
              <a:buChar char="ü"/>
            </a:pPr>
            <a:endParaRPr lang="en-US" sz="1800" b="1" dirty="0">
              <a:solidFill>
                <a:schemeClr val="tx1"/>
              </a:solidFill>
            </a:endParaRPr>
          </a:p>
          <a:p>
            <a:pPr marL="285750" indent="-285750">
              <a:buFont typeface="Wingdings" panose="05000000000000000000" pitchFamily="2" charset="2"/>
              <a:buChar char="ü"/>
            </a:pPr>
            <a:r>
              <a:rPr lang="en-US" sz="1800" b="1" dirty="0" smtClean="0">
                <a:solidFill>
                  <a:schemeClr val="tx1"/>
                </a:solidFill>
              </a:rPr>
              <a:t>Git Overview</a:t>
            </a:r>
          </a:p>
          <a:p>
            <a:pPr marL="285750" indent="-285750">
              <a:buFont typeface="Wingdings" panose="05000000000000000000" pitchFamily="2" charset="2"/>
              <a:buChar char="ü"/>
            </a:pPr>
            <a:endParaRPr lang="en-US" sz="1800" b="1" dirty="0">
              <a:solidFill>
                <a:schemeClr val="tx1"/>
              </a:solidFill>
            </a:endParaRPr>
          </a:p>
          <a:p>
            <a:pPr marL="285750" indent="-285750">
              <a:buFont typeface="Wingdings" panose="05000000000000000000" pitchFamily="2" charset="2"/>
              <a:buChar char="ü"/>
            </a:pPr>
            <a:r>
              <a:rPr lang="en-US" sz="1800" b="1" dirty="0" smtClean="0">
                <a:solidFill>
                  <a:schemeClr val="tx1"/>
                </a:solidFill>
              </a:rPr>
              <a:t>Git Internals</a:t>
            </a:r>
          </a:p>
          <a:p>
            <a:pPr marL="285750" indent="-285750">
              <a:buFont typeface="Wingdings" panose="05000000000000000000" pitchFamily="2" charset="2"/>
              <a:buChar char="ü"/>
            </a:pPr>
            <a:endParaRPr lang="en-US" sz="1800" b="1" dirty="0">
              <a:solidFill>
                <a:schemeClr val="tx1"/>
              </a:solidFill>
            </a:endParaRPr>
          </a:p>
          <a:p>
            <a:pPr marL="285750" indent="-285750">
              <a:buFont typeface="Wingdings" panose="05000000000000000000" pitchFamily="2" charset="2"/>
              <a:buChar char="ü"/>
            </a:pPr>
            <a:r>
              <a:rPr lang="en-US" sz="1800" b="1" dirty="0" smtClean="0">
                <a:solidFill>
                  <a:schemeClr val="tx1"/>
                </a:solidFill>
              </a:rPr>
              <a:t>GitHub</a:t>
            </a:r>
          </a:p>
          <a:p>
            <a:pPr marL="285750" indent="-285750">
              <a:buFont typeface="Wingdings" panose="05000000000000000000" pitchFamily="2" charset="2"/>
              <a:buChar char="ü"/>
            </a:pPr>
            <a:endParaRPr lang="en-US" sz="1800" b="1" dirty="0">
              <a:solidFill>
                <a:schemeClr val="tx1"/>
              </a:solidFill>
            </a:endParaRPr>
          </a:p>
          <a:p>
            <a:pPr marL="285750" indent="-285750">
              <a:buFont typeface="Wingdings" panose="05000000000000000000" pitchFamily="2" charset="2"/>
              <a:buChar char="ü"/>
            </a:pPr>
            <a:r>
              <a:rPr lang="en-US" sz="1800" b="1" dirty="0" smtClean="0">
                <a:solidFill>
                  <a:schemeClr val="tx1"/>
                </a:solidFill>
              </a:rPr>
              <a:t>Practices</a:t>
            </a:r>
            <a:endParaRPr lang="en-US" sz="1800" b="1" dirty="0">
              <a:solidFill>
                <a:schemeClr val="tx1"/>
              </a:solidFill>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a:solidFill>
                  <a:srgbClr val="0070C0"/>
                </a:solidFill>
                <a:effectLst>
                  <a:outerShdw blurRad="38100" dist="38100" dir="2700000" algn="tl">
                    <a:srgbClr val="000000">
                      <a:alpha val="43137"/>
                    </a:srgbClr>
                  </a:outerShdw>
                </a:effectLst>
                <a:latin typeface="Arial" charset="0"/>
                <a:cs typeface="Arial" charset="0"/>
              </a:rPr>
              <a:t>Git Overview - </a:t>
            </a:r>
            <a:r>
              <a:rPr lang="en-US" b="1" dirty="0"/>
              <a:t> </a:t>
            </a:r>
            <a:r>
              <a:rPr lang="en-US" b="1" dirty="0" smtClean="0">
                <a:solidFill>
                  <a:srgbClr val="0070C0"/>
                </a:solidFill>
                <a:effectLst>
                  <a:outerShdw blurRad="38100" dist="38100" dir="2700000" algn="tl">
                    <a:srgbClr val="000000">
                      <a:alpha val="43137"/>
                    </a:srgbClr>
                  </a:outerShdw>
                </a:effectLst>
                <a:latin typeface="Arial" charset="0"/>
                <a:cs typeface="Arial" charset="0"/>
              </a:rPr>
              <a:t>Summary of Git Terminology</a:t>
            </a:r>
          </a:p>
        </p:txBody>
      </p:sp>
      <p:graphicFrame>
        <p:nvGraphicFramePr>
          <p:cNvPr id="3" name="Table 2"/>
          <p:cNvGraphicFramePr>
            <a:graphicFrameLocks noGrp="1"/>
          </p:cNvGraphicFramePr>
          <p:nvPr>
            <p:extLst>
              <p:ext uri="{D42A27DB-BD31-4B8C-83A1-F6EECF244321}">
                <p14:modId xmlns:p14="http://schemas.microsoft.com/office/powerpoint/2010/main" val="827794841"/>
              </p:ext>
            </p:extLst>
          </p:nvPr>
        </p:nvGraphicFramePr>
        <p:xfrm>
          <a:off x="1477963" y="1496292"/>
          <a:ext cx="6096000" cy="4106660"/>
        </p:xfrm>
        <a:graphic>
          <a:graphicData uri="http://schemas.openxmlformats.org/drawingml/2006/table">
            <a:tbl>
              <a:tblPr firstRow="1" bandRow="1">
                <a:tableStyleId>{5C22544A-7EE6-4342-B048-85BDC9FD1C3A}</a:tableStyleId>
              </a:tblPr>
              <a:tblGrid>
                <a:gridCol w="1184563"/>
                <a:gridCol w="4911437"/>
              </a:tblGrid>
              <a:tr h="410034">
                <a:tc>
                  <a:txBody>
                    <a:bodyPr/>
                    <a:lstStyle/>
                    <a:p>
                      <a:pPr algn="l" fontAlgn="ctr"/>
                      <a:r>
                        <a:rPr lang="en-US" sz="800" b="1" dirty="0">
                          <a:effectLst/>
                        </a:rPr>
                        <a:t>Term</a:t>
                      </a:r>
                    </a:p>
                  </a:txBody>
                  <a:tcPr marL="95250" marR="95250" marT="85725" marB="85725" anchor="ctr"/>
                </a:tc>
                <a:tc>
                  <a:txBody>
                    <a:bodyPr/>
                    <a:lstStyle/>
                    <a:p>
                      <a:pPr algn="l" fontAlgn="ctr"/>
                      <a:r>
                        <a:rPr lang="en-US" sz="800" b="1" dirty="0">
                          <a:effectLst/>
                        </a:rPr>
                        <a:t>Definition</a:t>
                      </a:r>
                    </a:p>
                  </a:txBody>
                  <a:tcPr marL="95250" marR="95250" marT="85725" marB="85725" anchor="ctr"/>
                </a:tc>
              </a:tr>
              <a:tr h="1008937">
                <a:tc>
                  <a:txBody>
                    <a:bodyPr/>
                    <a:lstStyle/>
                    <a:p>
                      <a:pPr marL="0" algn="l" defTabSz="914400" rtl="0" eaLnBrk="1" fontAlgn="t" latinLnBrk="0" hangingPunct="1"/>
                      <a:r>
                        <a:rPr lang="en-US" sz="1100" b="1" kern="1200" dirty="0">
                          <a:solidFill>
                            <a:schemeClr val="dk1"/>
                          </a:solidFill>
                          <a:effectLst>
                            <a:outerShdw blurRad="38100" dist="38100" dir="2700000" algn="tl">
                              <a:srgbClr val="000000">
                                <a:alpha val="43137"/>
                              </a:srgbClr>
                            </a:outerShdw>
                          </a:effectLst>
                          <a:latin typeface="+mj-lt"/>
                          <a:ea typeface="+mn-ea"/>
                          <a:cs typeface="+mn-cs"/>
                        </a:rPr>
                        <a:t>Repository</a:t>
                      </a:r>
                    </a:p>
                  </a:txBody>
                  <a:tcPr marL="95250" marR="95250" marT="95250" marB="85725"/>
                </a:tc>
                <a:tc>
                  <a:txBody>
                    <a:bodyPr/>
                    <a:lstStyle/>
                    <a:p>
                      <a:pPr algn="l" fontAlgn="t"/>
                      <a:r>
                        <a:rPr lang="en-US" sz="800" dirty="0">
                          <a:effectLst/>
                          <a:latin typeface="Helvetica" panose="020B0604020202020204" pitchFamily="34" charset="0"/>
                        </a:rPr>
                        <a:t>A </a:t>
                      </a:r>
                      <a:r>
                        <a:rPr lang="en-US" sz="800" i="1" dirty="0">
                          <a:effectLst/>
                          <a:latin typeface="Helvetica" panose="020B0604020202020204" pitchFamily="34" charset="0"/>
                        </a:rPr>
                        <a:t>repository</a:t>
                      </a:r>
                      <a:r>
                        <a:rPr lang="en-US" sz="800" dirty="0">
                          <a:effectLst/>
                          <a:latin typeface="Helvetica" panose="020B0604020202020204" pitchFamily="34" charset="0"/>
                        </a:rPr>
                        <a:t> contains the history, the different versions over time and all different branches and tags. In Git each copy of the repository is a complete repository. If the repository is not a bare repository, it allows you to checkout revisions into your working tree and to capture changes by creating new commits. Bare repositories are only changed by transporting changes from other repositories.</a:t>
                      </a:r>
                    </a:p>
                    <a:p>
                      <a:pPr algn="l" fontAlgn="t"/>
                      <a:r>
                        <a:rPr lang="en-US" sz="800" dirty="0">
                          <a:effectLst/>
                          <a:latin typeface="Helvetica" panose="020B0604020202020204" pitchFamily="34" charset="0"/>
                        </a:rPr>
                        <a:t>This book uses the term </a:t>
                      </a:r>
                      <a:r>
                        <a:rPr lang="en-US" sz="800" i="1" dirty="0">
                          <a:effectLst/>
                          <a:latin typeface="Helvetica" panose="020B0604020202020204" pitchFamily="34" charset="0"/>
                        </a:rPr>
                        <a:t>repository</a:t>
                      </a:r>
                      <a:r>
                        <a:rPr lang="en-US" sz="800" dirty="0">
                          <a:effectLst/>
                          <a:latin typeface="Helvetica" panose="020B0604020202020204" pitchFamily="34" charset="0"/>
                        </a:rPr>
                        <a:t> to talk about a non-bare repository. If it talks about a bare repository, this is explicitly mentioned.</a:t>
                      </a:r>
                    </a:p>
                  </a:txBody>
                  <a:tcPr marL="95250" marR="95250" marT="95250" marB="85725"/>
                </a:tc>
              </a:tr>
              <a:tr h="469714">
                <a:tc>
                  <a:txBody>
                    <a:bodyPr/>
                    <a:lstStyle/>
                    <a:p>
                      <a:pPr marL="0" algn="l" defTabSz="914400" rtl="0" eaLnBrk="1" fontAlgn="t" latinLnBrk="0" hangingPunct="1"/>
                      <a:r>
                        <a:rPr lang="en-US" sz="1100" b="1" kern="1200" dirty="0">
                          <a:solidFill>
                            <a:schemeClr val="dk1"/>
                          </a:solidFill>
                          <a:effectLst>
                            <a:outerShdw blurRad="38100" dist="38100" dir="2700000" algn="tl">
                              <a:srgbClr val="000000">
                                <a:alpha val="43137"/>
                              </a:srgbClr>
                            </a:outerShdw>
                          </a:effectLst>
                          <a:latin typeface="+mj-lt"/>
                          <a:ea typeface="+mn-ea"/>
                          <a:cs typeface="+mn-cs"/>
                        </a:rPr>
                        <a:t>Revision</a:t>
                      </a:r>
                    </a:p>
                  </a:txBody>
                  <a:tcPr marL="95250" marR="95250" marT="95250" marB="85725"/>
                </a:tc>
                <a:tc>
                  <a:txBody>
                    <a:bodyPr/>
                    <a:lstStyle/>
                    <a:p>
                      <a:pPr algn="l" fontAlgn="t"/>
                      <a:r>
                        <a:rPr lang="en-US" sz="800" dirty="0">
                          <a:effectLst/>
                          <a:latin typeface="Helvetica" panose="020B0604020202020204" pitchFamily="34" charset="0"/>
                        </a:rPr>
                        <a:t>Represents a version of the source code. Git implements revisions as </a:t>
                      </a:r>
                      <a:r>
                        <a:rPr lang="en-US" sz="800" i="1" dirty="0">
                          <a:effectLst/>
                          <a:latin typeface="Helvetica" panose="020B0604020202020204" pitchFamily="34" charset="0"/>
                        </a:rPr>
                        <a:t>commit objects</a:t>
                      </a:r>
                      <a:r>
                        <a:rPr lang="en-US" sz="800" dirty="0">
                          <a:effectLst/>
                          <a:latin typeface="Helvetica" panose="020B0604020202020204" pitchFamily="34" charset="0"/>
                        </a:rPr>
                        <a:t> (or short </a:t>
                      </a:r>
                      <a:r>
                        <a:rPr lang="en-US" sz="800" i="1" dirty="0">
                          <a:effectLst/>
                          <a:latin typeface="Helvetica" panose="020B0604020202020204" pitchFamily="34" charset="0"/>
                        </a:rPr>
                        <a:t>commits</a:t>
                      </a:r>
                      <a:r>
                        <a:rPr lang="en-US" sz="800" dirty="0">
                          <a:effectLst/>
                          <a:latin typeface="Helvetica" panose="020B0604020202020204" pitchFamily="34" charset="0"/>
                        </a:rPr>
                        <a:t>). These are identified by an SHA-1 hash.</a:t>
                      </a:r>
                    </a:p>
                  </a:txBody>
                  <a:tcPr marL="95250" marR="95250" marT="95250" marB="85725"/>
                </a:tc>
              </a:tr>
              <a:tr h="604519">
                <a:tc>
                  <a:txBody>
                    <a:bodyPr/>
                    <a:lstStyle/>
                    <a:p>
                      <a:pPr marL="0" algn="l" defTabSz="914400" rtl="0" eaLnBrk="1" fontAlgn="t" latinLnBrk="0" hangingPunct="1"/>
                      <a:r>
                        <a:rPr lang="en-US" sz="1100" b="1" kern="1200" dirty="0">
                          <a:solidFill>
                            <a:schemeClr val="dk1"/>
                          </a:solidFill>
                          <a:effectLst>
                            <a:outerShdw blurRad="38100" dist="38100" dir="2700000" algn="tl">
                              <a:srgbClr val="000000">
                                <a:alpha val="43137"/>
                              </a:srgbClr>
                            </a:outerShdw>
                          </a:effectLst>
                          <a:latin typeface="+mj-lt"/>
                          <a:ea typeface="+mn-ea"/>
                          <a:cs typeface="+mn-cs"/>
                        </a:rPr>
                        <a:t>Staging area</a:t>
                      </a:r>
                    </a:p>
                  </a:txBody>
                  <a:tcPr marL="95250" marR="95250" marT="95250" marB="85725"/>
                </a:tc>
                <a:tc>
                  <a:txBody>
                    <a:bodyPr/>
                    <a:lstStyle/>
                    <a:p>
                      <a:pPr algn="l" fontAlgn="t"/>
                      <a:r>
                        <a:rPr lang="en-US" sz="800" dirty="0">
                          <a:effectLst/>
                          <a:latin typeface="Helvetica" panose="020B0604020202020204" pitchFamily="34" charset="0"/>
                        </a:rPr>
                        <a:t>The </a:t>
                      </a:r>
                      <a:r>
                        <a:rPr lang="en-US" sz="800" i="1" dirty="0">
                          <a:effectLst/>
                          <a:latin typeface="Helvetica" panose="020B0604020202020204" pitchFamily="34" charset="0"/>
                        </a:rPr>
                        <a:t>staging area</a:t>
                      </a:r>
                      <a:r>
                        <a:rPr lang="en-US" sz="800" dirty="0">
                          <a:effectLst/>
                          <a:latin typeface="Helvetica" panose="020B0604020202020204" pitchFamily="34" charset="0"/>
                        </a:rPr>
                        <a:t> is the </a:t>
                      </a:r>
                      <a:r>
                        <a:rPr lang="en-US" sz="800" dirty="0">
                          <a:solidFill>
                            <a:srgbClr val="FF0000"/>
                          </a:solidFill>
                          <a:effectLst/>
                          <a:latin typeface="Helvetica" panose="020B0604020202020204" pitchFamily="34" charset="0"/>
                        </a:rPr>
                        <a:t>place to store changes in the working tree before the commit</a:t>
                      </a:r>
                      <a:r>
                        <a:rPr lang="en-US" sz="800" dirty="0">
                          <a:effectLst/>
                          <a:latin typeface="Helvetica" panose="020B0604020202020204" pitchFamily="34" charset="0"/>
                        </a:rPr>
                        <a:t>. The </a:t>
                      </a:r>
                      <a:r>
                        <a:rPr lang="en-US" sz="800" i="1" dirty="0">
                          <a:effectLst/>
                          <a:latin typeface="Helvetica" panose="020B0604020202020204" pitchFamily="34" charset="0"/>
                        </a:rPr>
                        <a:t>staging area</a:t>
                      </a:r>
                      <a:r>
                        <a:rPr lang="en-US" sz="800" dirty="0">
                          <a:effectLst/>
                          <a:latin typeface="Helvetica" panose="020B0604020202020204" pitchFamily="34" charset="0"/>
                        </a:rPr>
                        <a:t> contains a snapshot of the changes in the working tree (changed or new files) relevant to create the next commit and stores their mode (file type, executable bit).</a:t>
                      </a:r>
                    </a:p>
                  </a:txBody>
                  <a:tcPr marL="95250" marR="95250" marT="95250" marB="85725"/>
                </a:tc>
              </a:tr>
              <a:tr h="1143742">
                <a:tc>
                  <a:txBody>
                    <a:bodyPr/>
                    <a:lstStyle/>
                    <a:p>
                      <a:pPr marL="0" algn="l" defTabSz="914400" rtl="0" eaLnBrk="1" fontAlgn="t" latinLnBrk="0" hangingPunct="1"/>
                      <a:r>
                        <a:rPr lang="en-US" sz="1100" b="1" kern="1200" dirty="0">
                          <a:solidFill>
                            <a:schemeClr val="dk1"/>
                          </a:solidFill>
                          <a:effectLst>
                            <a:outerShdw blurRad="38100" dist="38100" dir="2700000" algn="tl">
                              <a:srgbClr val="000000">
                                <a:alpha val="43137"/>
                              </a:srgbClr>
                            </a:outerShdw>
                          </a:effectLst>
                          <a:latin typeface="+mj-lt"/>
                          <a:ea typeface="+mn-ea"/>
                          <a:cs typeface="+mn-cs"/>
                        </a:rPr>
                        <a:t>Tag</a:t>
                      </a:r>
                    </a:p>
                  </a:txBody>
                  <a:tcPr marL="95250" marR="95250" marT="95250" marB="85725"/>
                </a:tc>
                <a:tc>
                  <a:txBody>
                    <a:bodyPr/>
                    <a:lstStyle/>
                    <a:p>
                      <a:pPr algn="l" fontAlgn="t"/>
                      <a:r>
                        <a:rPr lang="en-US" sz="800" dirty="0">
                          <a:effectLst/>
                          <a:latin typeface="Helvetica" panose="020B0604020202020204" pitchFamily="34" charset="0"/>
                        </a:rPr>
                        <a:t>A </a:t>
                      </a:r>
                      <a:r>
                        <a:rPr lang="en-US" sz="800" i="1" dirty="0">
                          <a:effectLst/>
                          <a:latin typeface="Helvetica" panose="020B0604020202020204" pitchFamily="34" charset="0"/>
                        </a:rPr>
                        <a:t>tag</a:t>
                      </a:r>
                      <a:r>
                        <a:rPr lang="en-US" sz="800" dirty="0">
                          <a:effectLst/>
                          <a:latin typeface="Helvetica" panose="020B0604020202020204" pitchFamily="34" charset="0"/>
                        </a:rPr>
                        <a:t> </a:t>
                      </a:r>
                      <a:r>
                        <a:rPr lang="en-US" sz="800" dirty="0">
                          <a:solidFill>
                            <a:srgbClr val="FF0000"/>
                          </a:solidFill>
                          <a:effectLst/>
                          <a:latin typeface="Helvetica" panose="020B0604020202020204" pitchFamily="34" charset="0"/>
                        </a:rPr>
                        <a:t>points to a commit which uniquely identifies a version of the Git repository</a:t>
                      </a:r>
                      <a:r>
                        <a:rPr lang="en-US" sz="800" dirty="0">
                          <a:effectLst/>
                          <a:latin typeface="Helvetica" panose="020B0604020202020204" pitchFamily="34" charset="0"/>
                        </a:rPr>
                        <a:t>. With a tag, you can have a named point to which you can always revert to. You can revert to any point in a Git repository, but tags make it easier. The benefit of tags is to mark the repository for a specific reason, e.g., with a release.</a:t>
                      </a:r>
                    </a:p>
                    <a:p>
                      <a:pPr algn="l" fontAlgn="t"/>
                      <a:r>
                        <a:rPr lang="en-US" sz="800" dirty="0">
                          <a:effectLst/>
                          <a:latin typeface="Helvetica" panose="020B0604020202020204" pitchFamily="34" charset="0"/>
                        </a:rPr>
                        <a:t>Branches and tags are named pointers, the difference is that branches move when a new commit is created while tags always point to the same commit. Tags can have a timestamp and a message associated with them.</a:t>
                      </a:r>
                    </a:p>
                  </a:txBody>
                  <a:tcPr marL="95250" marR="95250" marT="95250" marB="85725"/>
                </a:tc>
              </a:tr>
              <a:tr h="469714">
                <a:tc>
                  <a:txBody>
                    <a:bodyPr/>
                    <a:lstStyle/>
                    <a:p>
                      <a:pPr marL="0" algn="l" defTabSz="914400" rtl="0" eaLnBrk="1" fontAlgn="t" latinLnBrk="0" hangingPunct="1"/>
                      <a:r>
                        <a:rPr lang="en-US" sz="1100" b="1" kern="1200" dirty="0">
                          <a:solidFill>
                            <a:schemeClr val="dk1"/>
                          </a:solidFill>
                          <a:effectLst>
                            <a:outerShdw blurRad="38100" dist="38100" dir="2700000" algn="tl">
                              <a:srgbClr val="000000">
                                <a:alpha val="43137"/>
                              </a:srgbClr>
                            </a:outerShdw>
                          </a:effectLst>
                          <a:latin typeface="+mj-lt"/>
                          <a:ea typeface="+mn-ea"/>
                          <a:cs typeface="+mn-cs"/>
                        </a:rPr>
                        <a:t>URL</a:t>
                      </a:r>
                    </a:p>
                  </a:txBody>
                  <a:tcPr marL="95250" marR="95250" marT="95250" marB="85725"/>
                </a:tc>
                <a:tc>
                  <a:txBody>
                    <a:bodyPr/>
                    <a:lstStyle/>
                    <a:p>
                      <a:pPr algn="l" fontAlgn="t"/>
                      <a:r>
                        <a:rPr lang="en-US" sz="800" dirty="0">
                          <a:effectLst/>
                          <a:latin typeface="Helvetica" panose="020B0604020202020204" pitchFamily="34" charset="0"/>
                        </a:rPr>
                        <a:t>A URL in </a:t>
                      </a:r>
                      <a:r>
                        <a:rPr lang="en-US" sz="800" dirty="0">
                          <a:solidFill>
                            <a:srgbClr val="FF0000"/>
                          </a:solidFill>
                          <a:effectLst/>
                          <a:latin typeface="Helvetica" panose="020B0604020202020204" pitchFamily="34" charset="0"/>
                        </a:rPr>
                        <a:t>Git determines the location of the repository</a:t>
                      </a:r>
                      <a:r>
                        <a:rPr lang="en-US" sz="800" dirty="0">
                          <a:effectLst/>
                          <a:latin typeface="Helvetica" panose="020B0604020202020204" pitchFamily="34" charset="0"/>
                        </a:rPr>
                        <a:t>. Git distinguishes between </a:t>
                      </a:r>
                      <a:r>
                        <a:rPr lang="en-US" sz="800" i="1" dirty="0" err="1">
                          <a:effectLst/>
                          <a:latin typeface="Helvetica" panose="020B0604020202020204" pitchFamily="34" charset="0"/>
                        </a:rPr>
                        <a:t>fetchurl</a:t>
                      </a:r>
                      <a:r>
                        <a:rPr lang="en-US" sz="800" dirty="0">
                          <a:effectLst/>
                          <a:latin typeface="Helvetica" panose="020B0604020202020204" pitchFamily="34" charset="0"/>
                        </a:rPr>
                        <a:t> for getting new data from other repositories and </a:t>
                      </a:r>
                      <a:r>
                        <a:rPr lang="en-US" sz="800" i="1" dirty="0" err="1">
                          <a:effectLst/>
                          <a:latin typeface="Helvetica" panose="020B0604020202020204" pitchFamily="34" charset="0"/>
                        </a:rPr>
                        <a:t>pushurl</a:t>
                      </a:r>
                      <a:r>
                        <a:rPr lang="en-US" sz="800" dirty="0">
                          <a:effectLst/>
                          <a:latin typeface="Helvetica" panose="020B0604020202020204" pitchFamily="34" charset="0"/>
                        </a:rPr>
                        <a:t> for pushing data to another repository.</a:t>
                      </a:r>
                    </a:p>
                  </a:txBody>
                  <a:tcPr marL="95250" marR="95250" marT="95250" marB="85725"/>
                </a:tc>
              </a:tr>
            </a:tbl>
          </a:graphicData>
        </a:graphic>
      </p:graphicFrame>
    </p:spTree>
    <p:extLst>
      <p:ext uri="{BB962C8B-B14F-4D97-AF65-F5344CB8AC3E}">
        <p14:creationId xmlns:p14="http://schemas.microsoft.com/office/powerpoint/2010/main" val="315085923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600652"/>
            <a:ext cx="8686800" cy="374650"/>
          </a:xfrm>
        </p:spPr>
        <p:txBody>
          <a:bodyPr/>
          <a:lstStyle/>
          <a:p>
            <a:r>
              <a:rPr lang="en-US" b="1" dirty="0">
                <a:solidFill>
                  <a:srgbClr val="0070C0"/>
                </a:solidFill>
                <a:effectLst>
                  <a:outerShdw blurRad="38100" dist="38100" dir="2700000" algn="tl">
                    <a:srgbClr val="000000">
                      <a:alpha val="43137"/>
                    </a:srgbClr>
                  </a:outerShdw>
                </a:effectLst>
                <a:latin typeface="Arial" charset="0"/>
                <a:cs typeface="Arial" charset="0"/>
              </a:rPr>
              <a:t>Git </a:t>
            </a:r>
            <a:r>
              <a:rPr lang="en-US" b="1" dirty="0" smtClean="0">
                <a:solidFill>
                  <a:srgbClr val="0070C0"/>
                </a:solidFill>
                <a:effectLst>
                  <a:outerShdw blurRad="38100" dist="38100" dir="2700000" algn="tl">
                    <a:srgbClr val="000000">
                      <a:alpha val="43137"/>
                    </a:srgbClr>
                  </a:outerShdw>
                </a:effectLst>
                <a:latin typeface="Arial" charset="0"/>
                <a:cs typeface="Arial" charset="0"/>
              </a:rPr>
              <a:t>Overview - Commands</a:t>
            </a:r>
            <a:r>
              <a:rPr lang="en-US" b="1" dirty="0">
                <a:effectLst>
                  <a:outerShdw blurRad="38100" dist="38100" dir="2700000" algn="tl">
                    <a:srgbClr val="000000">
                      <a:alpha val="43137"/>
                    </a:srgbClr>
                  </a:outerShdw>
                </a:effectLst>
              </a:rPr>
              <a:t> </a:t>
            </a:r>
            <a:endParaRPr lang="en-US" b="1" dirty="0" smtClean="0">
              <a:solidFill>
                <a:srgbClr val="0070C0"/>
              </a:solidFill>
              <a:effectLst>
                <a:outerShdw blurRad="38100" dist="38100" dir="2700000" algn="tl">
                  <a:srgbClr val="000000">
                    <a:alpha val="43137"/>
                  </a:srgbClr>
                </a:outerShdw>
              </a:effectLst>
              <a:latin typeface="+mj-lt"/>
              <a:cs typeface="Arial" charset="0"/>
            </a:endParaRPr>
          </a:p>
        </p:txBody>
      </p:sp>
      <p:pic>
        <p:nvPicPr>
          <p:cNvPr id="4" name="Picture 3"/>
          <p:cNvPicPr>
            <a:picLocks noChangeAspect="1"/>
          </p:cNvPicPr>
          <p:nvPr/>
        </p:nvPicPr>
        <p:blipFill>
          <a:blip r:embed="rId2"/>
          <a:stretch>
            <a:fillRect/>
          </a:stretch>
        </p:blipFill>
        <p:spPr>
          <a:xfrm>
            <a:off x="1211385" y="931538"/>
            <a:ext cx="6025659" cy="5656041"/>
          </a:xfrm>
          <a:prstGeom prst="rect">
            <a:avLst/>
          </a:prstGeom>
        </p:spPr>
      </p:pic>
    </p:spTree>
    <p:extLst>
      <p:ext uri="{BB962C8B-B14F-4D97-AF65-F5344CB8AC3E}">
        <p14:creationId xmlns:p14="http://schemas.microsoft.com/office/powerpoint/2010/main" val="415152466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Agenda</a:t>
            </a:r>
          </a:p>
        </p:txBody>
      </p:sp>
      <p:sp>
        <p:nvSpPr>
          <p:cNvPr id="3" name="Rectangle 2"/>
          <p:cNvSpPr/>
          <p:nvPr/>
        </p:nvSpPr>
        <p:spPr>
          <a:xfrm>
            <a:off x="854361" y="1440175"/>
            <a:ext cx="1883849" cy="2585323"/>
          </a:xfrm>
          <a:prstGeom prst="rect">
            <a:avLst/>
          </a:prstGeom>
        </p:spPr>
        <p:txBody>
          <a:bodyPr wrap="none">
            <a:spAutoFit/>
          </a:bodyPr>
          <a:lstStyle/>
          <a:p>
            <a:pPr marL="285750" indent="-285750">
              <a:buFont typeface="Wingdings" panose="05000000000000000000" pitchFamily="2" charset="2"/>
              <a:buChar char="ü"/>
            </a:pPr>
            <a:r>
              <a:rPr lang="en-US" sz="1800" b="1" dirty="0">
                <a:solidFill>
                  <a:schemeClr val="tx1"/>
                </a:solidFill>
              </a:rPr>
              <a:t>Motivation</a:t>
            </a:r>
          </a:p>
          <a:p>
            <a:pPr marL="285750" indent="-285750">
              <a:buFont typeface="Wingdings" panose="05000000000000000000" pitchFamily="2" charset="2"/>
              <a:buChar char="ü"/>
            </a:pPr>
            <a:endParaRPr lang="en-US" sz="1800" b="1" dirty="0">
              <a:solidFill>
                <a:schemeClr val="tx1"/>
              </a:solidFill>
            </a:endParaRPr>
          </a:p>
          <a:p>
            <a:pPr marL="285750" indent="-285750">
              <a:buFont typeface="Wingdings" panose="05000000000000000000" pitchFamily="2" charset="2"/>
              <a:buChar char="ü"/>
            </a:pPr>
            <a:r>
              <a:rPr lang="en-US" sz="1800" b="1" dirty="0">
                <a:solidFill>
                  <a:schemeClr val="tx1"/>
                </a:solidFill>
              </a:rPr>
              <a:t>Git Overview</a:t>
            </a:r>
          </a:p>
          <a:p>
            <a:pPr marL="285750" indent="-285750">
              <a:buFont typeface="Wingdings" panose="05000000000000000000" pitchFamily="2" charset="2"/>
              <a:buChar char="ü"/>
            </a:pPr>
            <a:endParaRPr lang="en-US" sz="1800" b="1" dirty="0">
              <a:solidFill>
                <a:schemeClr val="tx1"/>
              </a:solidFill>
            </a:endParaRPr>
          </a:p>
          <a:p>
            <a:pPr marL="285750" indent="-285750">
              <a:buFont typeface="Wingdings" panose="05000000000000000000" pitchFamily="2" charset="2"/>
              <a:buChar char="ü"/>
            </a:pPr>
            <a:r>
              <a:rPr lang="en-US" sz="1800" b="1" dirty="0">
                <a:solidFill>
                  <a:srgbClr val="C00000"/>
                </a:solidFill>
              </a:rPr>
              <a:t>Git </a:t>
            </a:r>
            <a:r>
              <a:rPr lang="en-US" sz="1800" b="1" dirty="0" smtClean="0">
                <a:solidFill>
                  <a:srgbClr val="C00000"/>
                </a:solidFill>
              </a:rPr>
              <a:t>Internals</a:t>
            </a:r>
          </a:p>
          <a:p>
            <a:pPr marL="285750" indent="-285750">
              <a:buFont typeface="Wingdings" panose="05000000000000000000" pitchFamily="2" charset="2"/>
              <a:buChar char="ü"/>
            </a:pPr>
            <a:endParaRPr lang="en-US" sz="1800" b="1" dirty="0">
              <a:solidFill>
                <a:srgbClr val="C00000"/>
              </a:solidFill>
            </a:endParaRPr>
          </a:p>
          <a:p>
            <a:pPr marL="285750" indent="-285750">
              <a:buFont typeface="Wingdings" panose="05000000000000000000" pitchFamily="2" charset="2"/>
              <a:buChar char="ü"/>
            </a:pPr>
            <a:r>
              <a:rPr lang="en-US" sz="1800" b="1" dirty="0" smtClean="0">
                <a:solidFill>
                  <a:schemeClr val="tx1"/>
                </a:solidFill>
              </a:rPr>
              <a:t>GitHub</a:t>
            </a:r>
            <a:endParaRPr lang="en-US" sz="1800" b="1" dirty="0">
              <a:solidFill>
                <a:schemeClr val="tx1"/>
              </a:solidFill>
            </a:endParaRPr>
          </a:p>
          <a:p>
            <a:pPr marL="285750" indent="-285750">
              <a:buFont typeface="Wingdings" panose="05000000000000000000" pitchFamily="2" charset="2"/>
              <a:buChar char="ü"/>
            </a:pPr>
            <a:endParaRPr lang="en-US" sz="1800" b="1" dirty="0">
              <a:solidFill>
                <a:schemeClr val="tx1"/>
              </a:solidFill>
            </a:endParaRPr>
          </a:p>
          <a:p>
            <a:pPr marL="285750" indent="-285750">
              <a:buFont typeface="Wingdings" panose="05000000000000000000" pitchFamily="2" charset="2"/>
              <a:buChar char="ü"/>
            </a:pPr>
            <a:r>
              <a:rPr lang="en-US" sz="1800" b="1" dirty="0" smtClean="0">
                <a:solidFill>
                  <a:schemeClr val="tx1"/>
                </a:solidFill>
              </a:rPr>
              <a:t>Practices</a:t>
            </a:r>
            <a:endParaRPr lang="en-US" sz="1800" b="1" dirty="0">
              <a:solidFill>
                <a:schemeClr val="tx1"/>
              </a:solidFill>
            </a:endParaRPr>
          </a:p>
        </p:txBody>
      </p:sp>
    </p:spTree>
    <p:extLst>
      <p:ext uri="{BB962C8B-B14F-4D97-AF65-F5344CB8AC3E}">
        <p14:creationId xmlns:p14="http://schemas.microsoft.com/office/powerpoint/2010/main" val="129001622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a:solidFill>
                  <a:srgbClr val="0070C0"/>
                </a:solidFill>
                <a:effectLst>
                  <a:outerShdw blurRad="38100" dist="38100" dir="2700000" algn="tl">
                    <a:srgbClr val="000000">
                      <a:alpha val="43137"/>
                    </a:srgbClr>
                  </a:outerShdw>
                </a:effectLst>
                <a:latin typeface="Arial" charset="0"/>
                <a:cs typeface="Arial" charset="0"/>
              </a:rPr>
              <a:t>Git </a:t>
            </a:r>
            <a:r>
              <a:rPr lang="en-US" b="1" dirty="0" smtClean="0">
                <a:solidFill>
                  <a:srgbClr val="0070C0"/>
                </a:solidFill>
                <a:effectLst>
                  <a:outerShdw blurRad="38100" dist="38100" dir="2700000" algn="tl">
                    <a:srgbClr val="000000">
                      <a:alpha val="43137"/>
                    </a:srgbClr>
                  </a:outerShdw>
                </a:effectLst>
                <a:latin typeface="Arial" charset="0"/>
                <a:cs typeface="Arial" charset="0"/>
              </a:rPr>
              <a:t>Internals</a:t>
            </a:r>
            <a:r>
              <a:rPr lang="en-US" b="1" dirty="0"/>
              <a:t/>
            </a:r>
            <a:br>
              <a:rPr lang="en-US" b="1" dirty="0"/>
            </a:br>
            <a:endParaRPr lang="en-US" b="1" dirty="0" smtClean="0">
              <a:solidFill>
                <a:srgbClr val="0070C0"/>
              </a:solidFill>
              <a:effectLst>
                <a:outerShdw blurRad="38100" dist="38100" dir="2700000" algn="tl">
                  <a:srgbClr val="000000">
                    <a:alpha val="43137"/>
                  </a:srgbClr>
                </a:outerShdw>
              </a:effectLst>
              <a:latin typeface="Arial" charset="0"/>
              <a:cs typeface="Arial" charset="0"/>
            </a:endParaRPr>
          </a:p>
        </p:txBody>
      </p:sp>
      <p:sp>
        <p:nvSpPr>
          <p:cNvPr id="4" name="Rectangle 3"/>
          <p:cNvSpPr/>
          <p:nvPr/>
        </p:nvSpPr>
        <p:spPr>
          <a:xfrm>
            <a:off x="854361" y="1440175"/>
            <a:ext cx="4012702" cy="2646878"/>
          </a:xfrm>
          <a:prstGeom prst="rect">
            <a:avLst/>
          </a:prstGeom>
        </p:spPr>
        <p:txBody>
          <a:bodyPr wrap="none">
            <a:spAutoFit/>
          </a:bodyPr>
          <a:lstStyle/>
          <a:p>
            <a:pPr marL="285750" indent="-285750">
              <a:buFont typeface="Wingdings" panose="05000000000000000000" pitchFamily="2" charset="2"/>
              <a:buChar char="ü"/>
            </a:pPr>
            <a:r>
              <a:rPr lang="en-US" sz="1800" b="1" dirty="0">
                <a:solidFill>
                  <a:schemeClr val="tx1"/>
                </a:solidFill>
              </a:rPr>
              <a:t>.</a:t>
            </a:r>
            <a:r>
              <a:rPr lang="en-US" sz="1800" b="1" dirty="0" err="1">
                <a:solidFill>
                  <a:schemeClr val="tx1"/>
                </a:solidFill>
              </a:rPr>
              <a:t>git</a:t>
            </a:r>
            <a:r>
              <a:rPr lang="en-US" sz="1800" b="1" dirty="0">
                <a:solidFill>
                  <a:schemeClr val="tx1"/>
                </a:solidFill>
              </a:rPr>
              <a:t> Folder</a:t>
            </a:r>
          </a:p>
          <a:p>
            <a:pPr marL="285750" indent="-285750">
              <a:buFont typeface="Wingdings" panose="05000000000000000000" pitchFamily="2" charset="2"/>
              <a:buChar char="ü"/>
            </a:pPr>
            <a:endParaRPr lang="en-US" sz="1800" b="1" dirty="0">
              <a:solidFill>
                <a:schemeClr val="tx1"/>
              </a:solidFill>
            </a:endParaRPr>
          </a:p>
          <a:p>
            <a:pPr marL="285750" indent="-285750">
              <a:buFont typeface="Wingdings" panose="05000000000000000000" pitchFamily="2" charset="2"/>
              <a:buChar char="ü"/>
            </a:pPr>
            <a:r>
              <a:rPr lang="en-US" sz="1800" b="1" dirty="0">
                <a:solidFill>
                  <a:schemeClr val="tx1"/>
                </a:solidFill>
              </a:rPr>
              <a:t>What is Trees and Blobs really ?</a:t>
            </a:r>
          </a:p>
          <a:p>
            <a:endParaRPr lang="en-US" sz="1800" b="1" dirty="0">
              <a:solidFill>
                <a:schemeClr val="tx1"/>
              </a:solidFill>
            </a:endParaRPr>
          </a:p>
          <a:p>
            <a:pPr marL="285750" indent="-285750">
              <a:buFont typeface="Wingdings" panose="05000000000000000000" pitchFamily="2" charset="2"/>
              <a:buChar char="ü"/>
            </a:pPr>
            <a:r>
              <a:rPr lang="en-US" sz="1800" b="1" dirty="0">
                <a:solidFill>
                  <a:schemeClr val="tx1"/>
                </a:solidFill>
              </a:rPr>
              <a:t>What is Commit really ?</a:t>
            </a:r>
          </a:p>
          <a:p>
            <a:pPr marL="285750" indent="-285750">
              <a:buFont typeface="Wingdings" panose="05000000000000000000" pitchFamily="2" charset="2"/>
              <a:buChar char="ü"/>
            </a:pPr>
            <a:endParaRPr lang="en-US" sz="1800" b="1" dirty="0">
              <a:solidFill>
                <a:schemeClr val="tx1"/>
              </a:solidFill>
            </a:endParaRPr>
          </a:p>
          <a:p>
            <a:pPr marL="285750" indent="-285750">
              <a:buFont typeface="Wingdings" panose="05000000000000000000" pitchFamily="2" charset="2"/>
              <a:buChar char="ü"/>
            </a:pPr>
            <a:r>
              <a:rPr lang="en-US" sz="1800" b="1" dirty="0">
                <a:solidFill>
                  <a:schemeClr val="tx1"/>
                </a:solidFill>
              </a:rPr>
              <a:t>What is Branch really </a:t>
            </a:r>
            <a:r>
              <a:rPr lang="en-US" sz="1800" b="1" dirty="0" smtClean="0">
                <a:solidFill>
                  <a:schemeClr val="tx1"/>
                </a:solidFill>
              </a:rPr>
              <a:t>?</a:t>
            </a:r>
          </a:p>
          <a:p>
            <a:pPr marL="285750" indent="-285750">
              <a:buFont typeface="Wingdings" panose="05000000000000000000" pitchFamily="2" charset="2"/>
              <a:buChar char="ü"/>
            </a:pPr>
            <a:endParaRPr lang="en-US" sz="1800" b="1" dirty="0">
              <a:solidFill>
                <a:schemeClr val="tx1"/>
              </a:solidFill>
            </a:endParaRPr>
          </a:p>
          <a:p>
            <a:pPr marL="285750" indent="-285750">
              <a:buFont typeface="Wingdings" panose="05000000000000000000" pitchFamily="2" charset="2"/>
              <a:buChar char="ü"/>
            </a:pPr>
            <a:r>
              <a:rPr lang="en-US" sz="1800" b="1" dirty="0">
                <a:solidFill>
                  <a:schemeClr val="tx1"/>
                </a:solidFill>
              </a:rPr>
              <a:t>What is Tag really ?</a:t>
            </a:r>
          </a:p>
        </p:txBody>
      </p:sp>
    </p:spTree>
    <p:extLst>
      <p:ext uri="{BB962C8B-B14F-4D97-AF65-F5344CB8AC3E}">
        <p14:creationId xmlns:p14="http://schemas.microsoft.com/office/powerpoint/2010/main" val="349249542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600652"/>
            <a:ext cx="8686800" cy="374650"/>
          </a:xfrm>
        </p:spPr>
        <p:txBody>
          <a:bodyPr/>
          <a:lstStyle/>
          <a:p>
            <a:r>
              <a:rPr lang="en-US" b="1" dirty="0">
                <a:solidFill>
                  <a:srgbClr val="0070C0"/>
                </a:solidFill>
                <a:effectLst>
                  <a:outerShdw blurRad="38100" dist="38100" dir="2700000" algn="tl">
                    <a:srgbClr val="000000">
                      <a:alpha val="43137"/>
                    </a:srgbClr>
                  </a:outerShdw>
                </a:effectLst>
                <a:latin typeface="Arial" charset="0"/>
                <a:cs typeface="Arial" charset="0"/>
              </a:rPr>
              <a:t>Git </a:t>
            </a:r>
            <a:r>
              <a:rPr lang="en-US" b="1" dirty="0" smtClean="0">
                <a:solidFill>
                  <a:srgbClr val="0070C0"/>
                </a:solidFill>
                <a:effectLst>
                  <a:outerShdw blurRad="38100" dist="38100" dir="2700000" algn="tl">
                    <a:srgbClr val="000000">
                      <a:alpha val="43137"/>
                    </a:srgbClr>
                  </a:outerShdw>
                </a:effectLst>
                <a:latin typeface="Arial" charset="0"/>
                <a:cs typeface="Arial" charset="0"/>
              </a:rPr>
              <a:t>Internals - </a:t>
            </a:r>
            <a:r>
              <a:rPr lang="en-US" b="1" dirty="0">
                <a:effectLst>
                  <a:outerShdw blurRad="38100" dist="38100" dir="2700000" algn="tl">
                    <a:srgbClr val="000000">
                      <a:alpha val="43137"/>
                    </a:srgbClr>
                  </a:outerShdw>
                </a:effectLst>
              </a:rPr>
              <a:t> </a:t>
            </a:r>
            <a:r>
              <a:rPr lang="en-US" b="1" dirty="0" smtClean="0">
                <a:solidFill>
                  <a:srgbClr val="0070C0"/>
                </a:solidFill>
                <a:effectLst>
                  <a:outerShdw blurRad="38100" dist="38100" dir="2700000" algn="tl">
                    <a:srgbClr val="000000">
                      <a:alpha val="43137"/>
                    </a:srgbClr>
                  </a:outerShdw>
                </a:effectLst>
                <a:latin typeface="+mj-lt"/>
              </a:rPr>
              <a:t>.</a:t>
            </a:r>
            <a:r>
              <a:rPr lang="en-US" b="1" dirty="0" err="1" smtClean="0">
                <a:solidFill>
                  <a:srgbClr val="0070C0"/>
                </a:solidFill>
                <a:effectLst>
                  <a:outerShdw blurRad="38100" dist="38100" dir="2700000" algn="tl">
                    <a:srgbClr val="000000">
                      <a:alpha val="43137"/>
                    </a:srgbClr>
                  </a:outerShdw>
                </a:effectLst>
                <a:latin typeface="+mj-lt"/>
              </a:rPr>
              <a:t>git</a:t>
            </a:r>
            <a:endParaRPr lang="en-US" b="1" dirty="0" smtClean="0">
              <a:solidFill>
                <a:srgbClr val="0070C0"/>
              </a:solidFill>
              <a:effectLst>
                <a:outerShdw blurRad="38100" dist="38100" dir="2700000" algn="tl">
                  <a:srgbClr val="000000">
                    <a:alpha val="43137"/>
                  </a:srgbClr>
                </a:outerShdw>
              </a:effectLst>
              <a:latin typeface="+mj-lt"/>
              <a:cs typeface="Arial" charset="0"/>
            </a:endParaRPr>
          </a:p>
        </p:txBody>
      </p:sp>
      <p:pic>
        <p:nvPicPr>
          <p:cNvPr id="13" name="Picture 12"/>
          <p:cNvPicPr>
            <a:picLocks noChangeAspect="1"/>
          </p:cNvPicPr>
          <p:nvPr/>
        </p:nvPicPr>
        <p:blipFill>
          <a:blip r:embed="rId2"/>
          <a:stretch>
            <a:fillRect/>
          </a:stretch>
        </p:blipFill>
        <p:spPr>
          <a:xfrm>
            <a:off x="182563" y="975302"/>
            <a:ext cx="6287510" cy="5307734"/>
          </a:xfrm>
          <a:prstGeom prst="rect">
            <a:avLst/>
          </a:prstGeom>
        </p:spPr>
      </p:pic>
      <p:pic>
        <p:nvPicPr>
          <p:cNvPr id="14" name="Picture 13"/>
          <p:cNvPicPr>
            <a:picLocks noChangeAspect="1"/>
          </p:cNvPicPr>
          <p:nvPr/>
        </p:nvPicPr>
        <p:blipFill>
          <a:blip r:embed="rId3"/>
          <a:stretch>
            <a:fillRect/>
          </a:stretch>
        </p:blipFill>
        <p:spPr>
          <a:xfrm>
            <a:off x="6114544" y="2792429"/>
            <a:ext cx="2953256" cy="1513868"/>
          </a:xfrm>
          <a:prstGeom prst="rect">
            <a:avLst/>
          </a:prstGeom>
        </p:spPr>
      </p:pic>
    </p:spTree>
    <p:extLst>
      <p:ext uri="{BB962C8B-B14F-4D97-AF65-F5344CB8AC3E}">
        <p14:creationId xmlns:p14="http://schemas.microsoft.com/office/powerpoint/2010/main" val="126754306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a:solidFill>
                  <a:srgbClr val="0070C0"/>
                </a:solidFill>
                <a:effectLst>
                  <a:outerShdw blurRad="38100" dist="38100" dir="2700000" algn="tl">
                    <a:srgbClr val="000000">
                      <a:alpha val="43137"/>
                    </a:srgbClr>
                  </a:outerShdw>
                </a:effectLst>
                <a:latin typeface="Arial" charset="0"/>
                <a:cs typeface="Arial" charset="0"/>
              </a:rPr>
              <a:t>Git </a:t>
            </a:r>
            <a:r>
              <a:rPr lang="en-US" b="1" dirty="0" smtClean="0">
                <a:solidFill>
                  <a:srgbClr val="0070C0"/>
                </a:solidFill>
                <a:effectLst>
                  <a:outerShdw blurRad="38100" dist="38100" dir="2700000" algn="tl">
                    <a:srgbClr val="000000">
                      <a:alpha val="43137"/>
                    </a:srgbClr>
                  </a:outerShdw>
                </a:effectLst>
                <a:latin typeface="Arial" charset="0"/>
                <a:cs typeface="Arial" charset="0"/>
              </a:rPr>
              <a:t>Internals – What is Trees and Blobs really ?</a:t>
            </a:r>
          </a:p>
        </p:txBody>
      </p:sp>
      <p:pic>
        <p:nvPicPr>
          <p:cNvPr id="10" name="Picture 9"/>
          <p:cNvPicPr>
            <a:picLocks noChangeAspect="1"/>
          </p:cNvPicPr>
          <p:nvPr/>
        </p:nvPicPr>
        <p:blipFill>
          <a:blip r:embed="rId2"/>
          <a:stretch>
            <a:fillRect/>
          </a:stretch>
        </p:blipFill>
        <p:spPr>
          <a:xfrm>
            <a:off x="721735" y="1180666"/>
            <a:ext cx="6619875" cy="5133975"/>
          </a:xfrm>
          <a:prstGeom prst="rect">
            <a:avLst/>
          </a:prstGeom>
        </p:spPr>
      </p:pic>
    </p:spTree>
    <p:extLst>
      <p:ext uri="{BB962C8B-B14F-4D97-AF65-F5344CB8AC3E}">
        <p14:creationId xmlns:p14="http://schemas.microsoft.com/office/powerpoint/2010/main" val="329725887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a:solidFill>
                  <a:srgbClr val="0070C0"/>
                </a:solidFill>
                <a:effectLst>
                  <a:outerShdw blurRad="38100" dist="38100" dir="2700000" algn="tl">
                    <a:srgbClr val="000000">
                      <a:alpha val="43137"/>
                    </a:srgbClr>
                  </a:outerShdw>
                </a:effectLst>
                <a:latin typeface="Arial" charset="0"/>
                <a:cs typeface="Arial" charset="0"/>
              </a:rPr>
              <a:t>Git </a:t>
            </a:r>
            <a:r>
              <a:rPr lang="en-US" b="1" dirty="0" smtClean="0">
                <a:solidFill>
                  <a:srgbClr val="0070C0"/>
                </a:solidFill>
                <a:effectLst>
                  <a:outerShdw blurRad="38100" dist="38100" dir="2700000" algn="tl">
                    <a:srgbClr val="000000">
                      <a:alpha val="43137"/>
                    </a:srgbClr>
                  </a:outerShdw>
                </a:effectLst>
                <a:latin typeface="Arial" charset="0"/>
                <a:cs typeface="Arial" charset="0"/>
              </a:rPr>
              <a:t>Internals – </a:t>
            </a:r>
            <a:r>
              <a:rPr lang="en-US" b="1" dirty="0">
                <a:solidFill>
                  <a:srgbClr val="0070C0"/>
                </a:solidFill>
                <a:effectLst>
                  <a:outerShdw blurRad="38100" dist="38100" dir="2700000" algn="tl">
                    <a:srgbClr val="000000">
                      <a:alpha val="43137"/>
                    </a:srgbClr>
                  </a:outerShdw>
                </a:effectLst>
                <a:latin typeface="Arial" charset="0"/>
                <a:cs typeface="Arial" charset="0"/>
              </a:rPr>
              <a:t>What is Trees and Blobs really ?</a:t>
            </a:r>
            <a:endParaRPr lang="en-US" b="1" dirty="0" smtClean="0">
              <a:solidFill>
                <a:srgbClr val="0070C0"/>
              </a:solidFill>
              <a:effectLst>
                <a:outerShdw blurRad="38100" dist="38100" dir="2700000" algn="tl">
                  <a:srgbClr val="000000">
                    <a:alpha val="43137"/>
                  </a:srgbClr>
                </a:outerShdw>
              </a:effectLst>
              <a:latin typeface="Arial" charset="0"/>
              <a:cs typeface="Arial" charset="0"/>
            </a:endParaRPr>
          </a:p>
        </p:txBody>
      </p:sp>
      <p:pic>
        <p:nvPicPr>
          <p:cNvPr id="2" name="Picture 1"/>
          <p:cNvPicPr>
            <a:picLocks noChangeAspect="1"/>
          </p:cNvPicPr>
          <p:nvPr/>
        </p:nvPicPr>
        <p:blipFill>
          <a:blip r:embed="rId2"/>
          <a:stretch>
            <a:fillRect/>
          </a:stretch>
        </p:blipFill>
        <p:spPr>
          <a:xfrm>
            <a:off x="685800" y="2318250"/>
            <a:ext cx="2578016" cy="1821007"/>
          </a:xfrm>
          <a:prstGeom prst="rect">
            <a:avLst/>
          </a:prstGeom>
        </p:spPr>
      </p:pic>
      <p:pic>
        <p:nvPicPr>
          <p:cNvPr id="5" name="Picture 4"/>
          <p:cNvPicPr>
            <a:picLocks noChangeAspect="1"/>
          </p:cNvPicPr>
          <p:nvPr/>
        </p:nvPicPr>
        <p:blipFill>
          <a:blip r:embed="rId3"/>
          <a:stretch>
            <a:fillRect/>
          </a:stretch>
        </p:blipFill>
        <p:spPr>
          <a:xfrm>
            <a:off x="685800" y="1353286"/>
            <a:ext cx="4413105" cy="580053"/>
          </a:xfrm>
          <a:prstGeom prst="rect">
            <a:avLst/>
          </a:prstGeom>
        </p:spPr>
      </p:pic>
      <p:pic>
        <p:nvPicPr>
          <p:cNvPr id="8" name="Picture 7"/>
          <p:cNvPicPr>
            <a:picLocks noChangeAspect="1"/>
          </p:cNvPicPr>
          <p:nvPr/>
        </p:nvPicPr>
        <p:blipFill>
          <a:blip r:embed="rId4"/>
          <a:stretch>
            <a:fillRect/>
          </a:stretch>
        </p:blipFill>
        <p:spPr>
          <a:xfrm>
            <a:off x="5299363" y="4381068"/>
            <a:ext cx="2910541" cy="2068224"/>
          </a:xfrm>
          <a:prstGeom prst="rect">
            <a:avLst/>
          </a:prstGeom>
        </p:spPr>
      </p:pic>
      <p:pic>
        <p:nvPicPr>
          <p:cNvPr id="9" name="Picture 8"/>
          <p:cNvPicPr>
            <a:picLocks noChangeAspect="1"/>
          </p:cNvPicPr>
          <p:nvPr/>
        </p:nvPicPr>
        <p:blipFill>
          <a:blip r:embed="rId5"/>
          <a:stretch>
            <a:fillRect/>
          </a:stretch>
        </p:blipFill>
        <p:spPr>
          <a:xfrm>
            <a:off x="5299363" y="3767885"/>
            <a:ext cx="3111644" cy="371372"/>
          </a:xfrm>
          <a:prstGeom prst="rect">
            <a:avLst/>
          </a:prstGeom>
        </p:spPr>
      </p:pic>
      <p:sp>
        <p:nvSpPr>
          <p:cNvPr id="11" name="Cloud Callout 10"/>
          <p:cNvSpPr/>
          <p:nvPr/>
        </p:nvSpPr>
        <p:spPr bwMode="auto">
          <a:xfrm>
            <a:off x="3428999" y="2308936"/>
            <a:ext cx="3089563" cy="452659"/>
          </a:xfrm>
          <a:prstGeom prst="cloudCallout">
            <a:avLst>
              <a:gd name="adj1" fmla="val -79672"/>
              <a:gd name="adj2" fmla="val -7073"/>
            </a:avLst>
          </a:prstGeom>
          <a:no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100" b="1" i="0" u="none" strike="noStrike" cap="none" normalizeH="0" baseline="0" dirty="0" smtClean="0">
                <a:ln>
                  <a:noFill/>
                </a:ln>
                <a:solidFill>
                  <a:srgbClr val="FF0000"/>
                </a:solidFill>
                <a:effectLst/>
                <a:latin typeface="Arial" pitchFamily="34" charset="0"/>
              </a:rPr>
              <a:t>Tree: </a:t>
            </a:r>
            <a:r>
              <a:rPr kumimoji="0" lang="en-US" sz="1100" b="1" i="0" u="none" strike="noStrike" cap="none" normalizeH="0" baseline="0" dirty="0" smtClean="0">
                <a:ln>
                  <a:noFill/>
                </a:ln>
                <a:solidFill>
                  <a:schemeClr val="tx1"/>
                </a:solidFill>
                <a:effectLst/>
                <a:latin typeface="Arial" pitchFamily="34" charset="0"/>
              </a:rPr>
              <a:t>represent</a:t>
            </a:r>
            <a:r>
              <a:rPr kumimoji="0" lang="en-US" sz="1100" b="1" i="0" u="none" strike="noStrike" cap="none" normalizeH="0" baseline="0" dirty="0" smtClean="0">
                <a:ln>
                  <a:noFill/>
                </a:ln>
                <a:solidFill>
                  <a:srgbClr val="FF0000"/>
                </a:solidFill>
                <a:effectLst/>
                <a:latin typeface="Arial" pitchFamily="34" charset="0"/>
              </a:rPr>
              <a:t> directory</a:t>
            </a:r>
            <a:endParaRPr kumimoji="0" lang="en-US" sz="1100" i="0" u="none" strike="noStrike" cap="none" normalizeH="0" baseline="0" dirty="0" smtClean="0">
              <a:ln>
                <a:noFill/>
              </a:ln>
              <a:solidFill>
                <a:srgbClr val="FF0000"/>
              </a:solidFill>
              <a:effectLst/>
              <a:latin typeface="Arial" pitchFamily="34" charset="0"/>
            </a:endParaRPr>
          </a:p>
        </p:txBody>
      </p:sp>
      <p:sp>
        <p:nvSpPr>
          <p:cNvPr id="12" name="Cloud Callout 11"/>
          <p:cNvSpPr/>
          <p:nvPr/>
        </p:nvSpPr>
        <p:spPr bwMode="auto">
          <a:xfrm>
            <a:off x="1267691" y="4657282"/>
            <a:ext cx="3470564" cy="452659"/>
          </a:xfrm>
          <a:prstGeom prst="cloudCallout">
            <a:avLst>
              <a:gd name="adj1" fmla="val -748"/>
              <a:gd name="adj2" fmla="val -184594"/>
            </a:avLst>
          </a:prstGeom>
          <a:no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r>
              <a:rPr kumimoji="0" lang="en-US" sz="1000" b="1" i="0" u="none" strike="noStrike" cap="none" normalizeH="0" baseline="0" dirty="0" smtClean="0">
                <a:ln>
                  <a:noFill/>
                </a:ln>
                <a:solidFill>
                  <a:srgbClr val="FF0000"/>
                </a:solidFill>
                <a:effectLst/>
                <a:latin typeface="Arial" pitchFamily="34" charset="0"/>
              </a:rPr>
              <a:t>Blob</a:t>
            </a:r>
            <a:r>
              <a:rPr kumimoji="0" lang="en-US" sz="1000" b="1" i="0" u="none" strike="noStrike" cap="none" normalizeH="0" baseline="0" dirty="0" smtClean="0">
                <a:ln>
                  <a:noFill/>
                </a:ln>
                <a:solidFill>
                  <a:schemeClr val="tx1"/>
                </a:solidFill>
                <a:effectLst/>
                <a:latin typeface="Arial" pitchFamily="34" charset="0"/>
              </a:rPr>
              <a:t>: </a:t>
            </a:r>
            <a:r>
              <a:rPr lang="en-US" sz="1000" dirty="0" smtClean="0">
                <a:solidFill>
                  <a:schemeClr val="tx1"/>
                </a:solidFill>
              </a:rPr>
              <a:t>corresponds to </a:t>
            </a:r>
            <a:r>
              <a:rPr lang="en-US" sz="1000" b="1" dirty="0" smtClean="0">
                <a:solidFill>
                  <a:srgbClr val="FF0000"/>
                </a:solidFill>
              </a:rPr>
              <a:t>file content</a:t>
            </a:r>
            <a:endParaRPr kumimoji="0" lang="en-US" sz="1000" b="1" i="0" u="none" strike="noStrike" cap="none" normalizeH="0" baseline="0" dirty="0" smtClean="0">
              <a:ln>
                <a:noFill/>
              </a:ln>
              <a:solidFill>
                <a:srgbClr val="FF0000"/>
              </a:solidFill>
              <a:effectLst/>
              <a:latin typeface="Arial" pitchFamily="34" charset="0"/>
            </a:endParaRPr>
          </a:p>
        </p:txBody>
      </p:sp>
    </p:spTree>
    <p:extLst>
      <p:ext uri="{BB962C8B-B14F-4D97-AF65-F5344CB8AC3E}">
        <p14:creationId xmlns:p14="http://schemas.microsoft.com/office/powerpoint/2010/main" val="283227237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a:solidFill>
                  <a:srgbClr val="0070C0"/>
                </a:solidFill>
                <a:effectLst>
                  <a:outerShdw blurRad="38100" dist="38100" dir="2700000" algn="tl">
                    <a:srgbClr val="000000">
                      <a:alpha val="43137"/>
                    </a:srgbClr>
                  </a:outerShdw>
                </a:effectLst>
                <a:latin typeface="Arial" charset="0"/>
                <a:cs typeface="Arial" charset="0"/>
              </a:rPr>
              <a:t>Git </a:t>
            </a:r>
            <a:r>
              <a:rPr lang="en-US" b="1" dirty="0" smtClean="0">
                <a:solidFill>
                  <a:srgbClr val="0070C0"/>
                </a:solidFill>
                <a:effectLst>
                  <a:outerShdw blurRad="38100" dist="38100" dir="2700000" algn="tl">
                    <a:srgbClr val="000000">
                      <a:alpha val="43137"/>
                    </a:srgbClr>
                  </a:outerShdw>
                </a:effectLst>
                <a:latin typeface="Arial" charset="0"/>
                <a:cs typeface="Arial" charset="0"/>
              </a:rPr>
              <a:t>Internals – </a:t>
            </a:r>
            <a:r>
              <a:rPr lang="en-US" b="1" dirty="0">
                <a:solidFill>
                  <a:srgbClr val="0070C0"/>
                </a:solidFill>
                <a:effectLst>
                  <a:outerShdw blurRad="38100" dist="38100" dir="2700000" algn="tl">
                    <a:srgbClr val="000000">
                      <a:alpha val="43137"/>
                    </a:srgbClr>
                  </a:outerShdw>
                </a:effectLst>
              </a:rPr>
              <a:t>What is </a:t>
            </a:r>
            <a:r>
              <a:rPr lang="en-US" b="1" dirty="0">
                <a:solidFill>
                  <a:srgbClr val="0070C0"/>
                </a:solidFill>
                <a:effectLst>
                  <a:outerShdw blurRad="38100" dist="38100" dir="2700000" algn="tl">
                    <a:srgbClr val="000000">
                      <a:alpha val="43137"/>
                    </a:srgbClr>
                  </a:outerShdw>
                </a:effectLst>
                <a:cs typeface="Arial" charset="0"/>
              </a:rPr>
              <a:t>Commit really ?</a:t>
            </a:r>
            <a:endParaRPr lang="en-US" b="1" dirty="0" smtClean="0">
              <a:solidFill>
                <a:srgbClr val="0070C0"/>
              </a:solidFill>
              <a:effectLst>
                <a:outerShdw blurRad="38100" dist="38100" dir="2700000" algn="tl">
                  <a:srgbClr val="000000">
                    <a:alpha val="43137"/>
                  </a:srgbClr>
                </a:outerShdw>
              </a:effectLst>
              <a:latin typeface="Arial" charset="0"/>
              <a:cs typeface="Arial" charset="0"/>
            </a:endParaRPr>
          </a:p>
        </p:txBody>
      </p:sp>
      <p:pic>
        <p:nvPicPr>
          <p:cNvPr id="3" name="Picture 2"/>
          <p:cNvPicPr>
            <a:picLocks noChangeAspect="1"/>
          </p:cNvPicPr>
          <p:nvPr/>
        </p:nvPicPr>
        <p:blipFill>
          <a:blip r:embed="rId2"/>
          <a:stretch>
            <a:fillRect/>
          </a:stretch>
        </p:blipFill>
        <p:spPr>
          <a:xfrm>
            <a:off x="1770783" y="2992593"/>
            <a:ext cx="4738561" cy="3383769"/>
          </a:xfrm>
          <a:prstGeom prst="rect">
            <a:avLst/>
          </a:prstGeom>
        </p:spPr>
      </p:pic>
      <p:pic>
        <p:nvPicPr>
          <p:cNvPr id="4" name="Picture 3"/>
          <p:cNvPicPr>
            <a:picLocks noChangeAspect="1"/>
          </p:cNvPicPr>
          <p:nvPr/>
        </p:nvPicPr>
        <p:blipFill>
          <a:blip r:embed="rId3"/>
          <a:stretch>
            <a:fillRect/>
          </a:stretch>
        </p:blipFill>
        <p:spPr>
          <a:xfrm>
            <a:off x="1770782" y="1230891"/>
            <a:ext cx="4738561" cy="1539226"/>
          </a:xfrm>
          <a:prstGeom prst="rect">
            <a:avLst/>
          </a:prstGeom>
        </p:spPr>
      </p:pic>
    </p:spTree>
    <p:extLst>
      <p:ext uri="{BB962C8B-B14F-4D97-AF65-F5344CB8AC3E}">
        <p14:creationId xmlns:p14="http://schemas.microsoft.com/office/powerpoint/2010/main" val="219611186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stretch>
            <a:fillRect/>
          </a:stretch>
        </p:blipFill>
        <p:spPr>
          <a:xfrm>
            <a:off x="62347" y="1168833"/>
            <a:ext cx="5230091" cy="4927073"/>
          </a:xfrm>
          <a:prstGeom prst="rect">
            <a:avLst/>
          </a:prstGeom>
        </p:spPr>
      </p:pic>
      <p:pic>
        <p:nvPicPr>
          <p:cNvPr id="11" name="Picture 10"/>
          <p:cNvPicPr>
            <a:picLocks noChangeAspect="1"/>
          </p:cNvPicPr>
          <p:nvPr/>
        </p:nvPicPr>
        <p:blipFill>
          <a:blip r:embed="rId3"/>
          <a:stretch>
            <a:fillRect/>
          </a:stretch>
        </p:blipFill>
        <p:spPr>
          <a:xfrm>
            <a:off x="5198701" y="1547410"/>
            <a:ext cx="3574040" cy="1924483"/>
          </a:xfrm>
          <a:prstGeom prst="rect">
            <a:avLst/>
          </a:prstGeom>
        </p:spPr>
      </p:pic>
      <p:sp>
        <p:nvSpPr>
          <p:cNvPr id="61442" name="Rectangle 2"/>
          <p:cNvSpPr>
            <a:spLocks noGrp="1" noChangeArrowheads="1"/>
          </p:cNvSpPr>
          <p:nvPr>
            <p:ph type="title" idx="4294967295"/>
          </p:nvPr>
        </p:nvSpPr>
        <p:spPr>
          <a:xfrm>
            <a:off x="182563" y="600652"/>
            <a:ext cx="8686800" cy="374650"/>
          </a:xfrm>
        </p:spPr>
        <p:txBody>
          <a:bodyPr/>
          <a:lstStyle/>
          <a:p>
            <a:r>
              <a:rPr lang="en-US" b="1" dirty="0">
                <a:solidFill>
                  <a:srgbClr val="0070C0"/>
                </a:solidFill>
                <a:effectLst>
                  <a:outerShdw blurRad="38100" dist="38100" dir="2700000" algn="tl">
                    <a:srgbClr val="000000">
                      <a:alpha val="43137"/>
                    </a:srgbClr>
                  </a:outerShdw>
                </a:effectLst>
                <a:latin typeface="Arial" charset="0"/>
                <a:cs typeface="Arial" charset="0"/>
              </a:rPr>
              <a:t>Git </a:t>
            </a:r>
            <a:r>
              <a:rPr lang="en-US" b="1" dirty="0" smtClean="0">
                <a:solidFill>
                  <a:srgbClr val="0070C0"/>
                </a:solidFill>
                <a:effectLst>
                  <a:outerShdw blurRad="38100" dist="38100" dir="2700000" algn="tl">
                    <a:srgbClr val="000000">
                      <a:alpha val="43137"/>
                    </a:srgbClr>
                  </a:outerShdw>
                </a:effectLst>
                <a:latin typeface="Arial" charset="0"/>
                <a:cs typeface="Arial" charset="0"/>
              </a:rPr>
              <a:t>Internals - </a:t>
            </a:r>
            <a:r>
              <a:rPr lang="en-US" b="1" dirty="0">
                <a:effectLst>
                  <a:outerShdw blurRad="38100" dist="38100" dir="2700000" algn="tl">
                    <a:srgbClr val="000000">
                      <a:alpha val="43137"/>
                    </a:srgbClr>
                  </a:outerShdw>
                </a:effectLst>
              </a:rPr>
              <a:t> </a:t>
            </a:r>
            <a:r>
              <a:rPr lang="en-US" b="1" dirty="0" smtClean="0">
                <a:solidFill>
                  <a:srgbClr val="0070C0"/>
                </a:solidFill>
                <a:effectLst>
                  <a:outerShdw blurRad="38100" dist="38100" dir="2700000" algn="tl">
                    <a:srgbClr val="000000">
                      <a:alpha val="43137"/>
                    </a:srgbClr>
                  </a:outerShdw>
                </a:effectLst>
                <a:latin typeface="+mj-lt"/>
              </a:rPr>
              <a:t>What is </a:t>
            </a:r>
            <a:r>
              <a:rPr lang="en-US" b="1" dirty="0" smtClean="0">
                <a:solidFill>
                  <a:srgbClr val="0070C0"/>
                </a:solidFill>
                <a:effectLst>
                  <a:outerShdw blurRad="38100" dist="38100" dir="2700000" algn="tl">
                    <a:srgbClr val="000000">
                      <a:alpha val="43137"/>
                    </a:srgbClr>
                  </a:outerShdw>
                </a:effectLst>
                <a:latin typeface="+mj-lt"/>
                <a:cs typeface="Arial" charset="0"/>
              </a:rPr>
              <a:t>Commit really ?</a:t>
            </a:r>
          </a:p>
        </p:txBody>
      </p:sp>
      <p:sp>
        <p:nvSpPr>
          <p:cNvPr id="12" name="Cloud Callout 11"/>
          <p:cNvSpPr/>
          <p:nvPr/>
        </p:nvSpPr>
        <p:spPr bwMode="auto">
          <a:xfrm>
            <a:off x="5198701" y="4218924"/>
            <a:ext cx="3048002" cy="1053750"/>
          </a:xfrm>
          <a:prstGeom prst="cloudCallout">
            <a:avLst>
              <a:gd name="adj1" fmla="val -28153"/>
              <a:gd name="adj2" fmla="val -128081"/>
            </a:avLst>
          </a:prstGeom>
          <a:no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400" i="0" u="none" strike="noStrike" cap="none" normalizeH="0" baseline="0" dirty="0" smtClean="0">
              <a:ln>
                <a:noFill/>
              </a:ln>
              <a:solidFill>
                <a:srgbClr val="0070C0"/>
              </a:solidFill>
              <a:effectLst/>
              <a:latin typeface="Arial" pitchFamily="34" charset="0"/>
            </a:endParaRPr>
          </a:p>
          <a:p>
            <a:pPr marL="0" marR="0" indent="0" algn="l" defTabSz="914400" rtl="0" eaLnBrk="1" fontAlgn="base" latinLnBrk="0" hangingPunct="1">
              <a:lnSpc>
                <a:spcPct val="100000"/>
              </a:lnSpc>
              <a:spcBef>
                <a:spcPct val="0"/>
              </a:spcBef>
              <a:spcAft>
                <a:spcPct val="0"/>
              </a:spcAft>
              <a:buClrTx/>
              <a:buSzTx/>
              <a:buFontTx/>
              <a:buNone/>
              <a:tabLst/>
            </a:pPr>
            <a:r>
              <a:rPr kumimoji="0" lang="en-US" sz="1400" i="0" u="none" strike="noStrike" cap="none" normalizeH="0" baseline="0" dirty="0" smtClean="0">
                <a:ln>
                  <a:noFill/>
                </a:ln>
                <a:solidFill>
                  <a:srgbClr val="0070C0"/>
                </a:solidFill>
                <a:effectLst/>
                <a:latin typeface="Arial" pitchFamily="34" charset="0"/>
              </a:rPr>
              <a:t>Snapshot</a:t>
            </a:r>
            <a:r>
              <a:rPr kumimoji="0" lang="en-US" sz="1400" i="0" u="none" strike="noStrike" cap="none" normalizeH="0" baseline="0" dirty="0" smtClean="0">
                <a:ln>
                  <a:noFill/>
                </a:ln>
                <a:solidFill>
                  <a:schemeClr val="tx1"/>
                </a:solidFill>
                <a:effectLst/>
                <a:latin typeface="Arial" pitchFamily="34" charset="0"/>
              </a:rPr>
              <a:t> = </a:t>
            </a:r>
            <a:r>
              <a:rPr kumimoji="0" lang="en-US" sz="1400" i="0" u="none" strike="noStrike" cap="none" normalizeH="0" baseline="0" dirty="0" smtClean="0">
                <a:ln>
                  <a:noFill/>
                </a:ln>
                <a:solidFill>
                  <a:srgbClr val="FF0000"/>
                </a:solidFill>
                <a:effectLst/>
                <a:latin typeface="Arial" pitchFamily="34" charset="0"/>
              </a:rPr>
              <a:t>Commit</a:t>
            </a:r>
          </a:p>
        </p:txBody>
      </p:sp>
    </p:spTree>
    <p:extLst>
      <p:ext uri="{BB962C8B-B14F-4D97-AF65-F5344CB8AC3E}">
        <p14:creationId xmlns:p14="http://schemas.microsoft.com/office/powerpoint/2010/main" val="412661580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a:solidFill>
                  <a:srgbClr val="0070C0"/>
                </a:solidFill>
                <a:effectLst>
                  <a:outerShdw blurRad="38100" dist="38100" dir="2700000" algn="tl">
                    <a:srgbClr val="000000">
                      <a:alpha val="43137"/>
                    </a:srgbClr>
                  </a:outerShdw>
                </a:effectLst>
                <a:latin typeface="Arial" charset="0"/>
                <a:cs typeface="Arial" charset="0"/>
              </a:rPr>
              <a:t>Git </a:t>
            </a:r>
            <a:r>
              <a:rPr lang="en-US" b="1" dirty="0" smtClean="0">
                <a:solidFill>
                  <a:srgbClr val="0070C0"/>
                </a:solidFill>
                <a:effectLst>
                  <a:outerShdw blurRad="38100" dist="38100" dir="2700000" algn="tl">
                    <a:srgbClr val="000000">
                      <a:alpha val="43137"/>
                    </a:srgbClr>
                  </a:outerShdw>
                </a:effectLst>
                <a:latin typeface="Arial" charset="0"/>
                <a:cs typeface="Arial" charset="0"/>
              </a:rPr>
              <a:t>Internals – </a:t>
            </a:r>
            <a:r>
              <a:rPr lang="en-US" b="1" dirty="0">
                <a:solidFill>
                  <a:srgbClr val="0070C0"/>
                </a:solidFill>
                <a:effectLst>
                  <a:outerShdw blurRad="38100" dist="38100" dir="2700000" algn="tl">
                    <a:srgbClr val="000000">
                      <a:alpha val="43137"/>
                    </a:srgbClr>
                  </a:outerShdw>
                </a:effectLst>
              </a:rPr>
              <a:t>What is </a:t>
            </a:r>
            <a:r>
              <a:rPr lang="en-US" b="1" dirty="0">
                <a:solidFill>
                  <a:srgbClr val="0070C0"/>
                </a:solidFill>
                <a:effectLst>
                  <a:outerShdw blurRad="38100" dist="38100" dir="2700000" algn="tl">
                    <a:srgbClr val="000000">
                      <a:alpha val="43137"/>
                    </a:srgbClr>
                  </a:outerShdw>
                </a:effectLst>
                <a:cs typeface="Arial" charset="0"/>
              </a:rPr>
              <a:t>Commit really ?</a:t>
            </a:r>
            <a:endParaRPr lang="en-US" b="1" dirty="0" smtClean="0">
              <a:solidFill>
                <a:srgbClr val="0070C0"/>
              </a:solidFill>
              <a:effectLst>
                <a:outerShdw blurRad="38100" dist="38100" dir="2700000" algn="tl">
                  <a:srgbClr val="000000">
                    <a:alpha val="43137"/>
                  </a:srgbClr>
                </a:outerShdw>
              </a:effectLst>
              <a:latin typeface="Arial" charset="0"/>
              <a:cs typeface="Arial" charset="0"/>
            </a:endParaRPr>
          </a:p>
        </p:txBody>
      </p:sp>
      <p:pic>
        <p:nvPicPr>
          <p:cNvPr id="3" name="Picture 2"/>
          <p:cNvPicPr>
            <a:picLocks noChangeAspect="1"/>
          </p:cNvPicPr>
          <p:nvPr/>
        </p:nvPicPr>
        <p:blipFill>
          <a:blip r:embed="rId2"/>
          <a:stretch>
            <a:fillRect/>
          </a:stretch>
        </p:blipFill>
        <p:spPr>
          <a:xfrm>
            <a:off x="1842652" y="3646849"/>
            <a:ext cx="5154869" cy="2803525"/>
          </a:xfrm>
          <a:prstGeom prst="rect">
            <a:avLst/>
          </a:prstGeom>
        </p:spPr>
      </p:pic>
      <p:pic>
        <p:nvPicPr>
          <p:cNvPr id="4" name="Picture 3"/>
          <p:cNvPicPr>
            <a:picLocks noChangeAspect="1"/>
          </p:cNvPicPr>
          <p:nvPr/>
        </p:nvPicPr>
        <p:blipFill>
          <a:blip r:embed="rId3"/>
          <a:stretch>
            <a:fillRect/>
          </a:stretch>
        </p:blipFill>
        <p:spPr>
          <a:xfrm>
            <a:off x="1842653" y="1407896"/>
            <a:ext cx="5154869" cy="1651223"/>
          </a:xfrm>
          <a:prstGeom prst="rect">
            <a:avLst/>
          </a:prstGeom>
        </p:spPr>
      </p:pic>
      <p:cxnSp>
        <p:nvCxnSpPr>
          <p:cNvPr id="6" name="Elbow Connector 5"/>
          <p:cNvCxnSpPr/>
          <p:nvPr/>
        </p:nvCxnSpPr>
        <p:spPr bwMode="auto">
          <a:xfrm rot="16200000" flipH="1">
            <a:off x="1969624" y="3874624"/>
            <a:ext cx="1394751" cy="1"/>
          </a:xfrm>
          <a:prstGeom prst="bentConnector3">
            <a:avLst/>
          </a:prstGeom>
          <a:solidFill>
            <a:schemeClr val="accent1"/>
          </a:solidFill>
          <a:ln w="19050" cap="flat" cmpd="sng" algn="ctr">
            <a:solidFill>
              <a:srgbClr val="FF0000"/>
            </a:solidFill>
            <a:prstDash val="solid"/>
            <a:round/>
            <a:headEnd type="none" w="med" len="med"/>
            <a:tailEnd type="triangle"/>
          </a:ln>
          <a:effectLst>
            <a:outerShdw dist="35921" dir="2700000" algn="ctr" rotWithShape="0">
              <a:schemeClr val="bg2"/>
            </a:outerShdw>
          </a:effectLst>
          <a:extLst/>
        </p:spPr>
      </p:cxnSp>
    </p:spTree>
    <p:extLst>
      <p:ext uri="{BB962C8B-B14F-4D97-AF65-F5344CB8AC3E}">
        <p14:creationId xmlns:p14="http://schemas.microsoft.com/office/powerpoint/2010/main" val="268957369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Motivation</a:t>
            </a:r>
          </a:p>
        </p:txBody>
      </p:sp>
      <p:sp>
        <p:nvSpPr>
          <p:cNvPr id="2" name="Rectangle 1"/>
          <p:cNvSpPr/>
          <p:nvPr/>
        </p:nvSpPr>
        <p:spPr>
          <a:xfrm>
            <a:off x="854361" y="1440175"/>
            <a:ext cx="2191690" cy="2031325"/>
          </a:xfrm>
          <a:prstGeom prst="rect">
            <a:avLst/>
          </a:prstGeom>
        </p:spPr>
        <p:txBody>
          <a:bodyPr wrap="none">
            <a:spAutoFit/>
          </a:bodyPr>
          <a:lstStyle/>
          <a:p>
            <a:pPr marL="285750" indent="-285750">
              <a:buFont typeface="Wingdings" panose="05000000000000000000" pitchFamily="2" charset="2"/>
              <a:buChar char="ü"/>
            </a:pPr>
            <a:r>
              <a:rPr lang="en-US" sz="1800" b="1" dirty="0">
                <a:solidFill>
                  <a:schemeClr val="tx1"/>
                </a:solidFill>
              </a:rPr>
              <a:t>Version </a:t>
            </a:r>
            <a:r>
              <a:rPr lang="en-US" sz="1800" b="1" dirty="0" smtClean="0">
                <a:solidFill>
                  <a:schemeClr val="tx1"/>
                </a:solidFill>
              </a:rPr>
              <a:t>Control</a:t>
            </a:r>
          </a:p>
          <a:p>
            <a:pPr marL="285750" indent="-285750">
              <a:buFont typeface="Wingdings" panose="05000000000000000000" pitchFamily="2" charset="2"/>
              <a:buChar char="ü"/>
            </a:pPr>
            <a:endParaRPr lang="en-US" sz="1800" b="1" dirty="0">
              <a:solidFill>
                <a:schemeClr val="tx1"/>
              </a:solidFill>
            </a:endParaRPr>
          </a:p>
          <a:p>
            <a:pPr marL="285750" indent="-285750">
              <a:buFont typeface="Wingdings" panose="05000000000000000000" pitchFamily="2" charset="2"/>
              <a:buChar char="ü"/>
            </a:pPr>
            <a:r>
              <a:rPr lang="en-US" sz="1800" b="1" dirty="0" smtClean="0">
                <a:solidFill>
                  <a:schemeClr val="tx1"/>
                </a:solidFill>
              </a:rPr>
              <a:t>Backup</a:t>
            </a:r>
          </a:p>
          <a:p>
            <a:pPr marL="285750" indent="-285750">
              <a:buFont typeface="Wingdings" panose="05000000000000000000" pitchFamily="2" charset="2"/>
              <a:buChar char="ü"/>
            </a:pPr>
            <a:endParaRPr lang="en-US" sz="1800" b="1" dirty="0">
              <a:solidFill>
                <a:schemeClr val="tx1"/>
              </a:solidFill>
            </a:endParaRPr>
          </a:p>
          <a:p>
            <a:pPr marL="285750" indent="-285750">
              <a:buFont typeface="Wingdings" panose="05000000000000000000" pitchFamily="2" charset="2"/>
              <a:buChar char="ü"/>
            </a:pPr>
            <a:r>
              <a:rPr lang="en-US" sz="1800" b="1" dirty="0" smtClean="0">
                <a:solidFill>
                  <a:schemeClr val="tx1"/>
                </a:solidFill>
              </a:rPr>
              <a:t>Collaboration</a:t>
            </a:r>
          </a:p>
          <a:p>
            <a:pPr marL="285750" indent="-285750">
              <a:buFont typeface="Wingdings" panose="05000000000000000000" pitchFamily="2" charset="2"/>
              <a:buChar char="ü"/>
            </a:pPr>
            <a:endParaRPr lang="en-US" sz="1800" b="1" dirty="0">
              <a:solidFill>
                <a:schemeClr val="tx1"/>
              </a:solidFill>
            </a:endParaRPr>
          </a:p>
          <a:p>
            <a:pPr marL="285750" indent="-285750">
              <a:buFont typeface="Wingdings" panose="05000000000000000000" pitchFamily="2" charset="2"/>
              <a:buChar char="ü"/>
            </a:pPr>
            <a:r>
              <a:rPr lang="en-US" sz="1800" b="1" dirty="0" smtClean="0">
                <a:solidFill>
                  <a:schemeClr val="tx1"/>
                </a:solidFill>
              </a:rPr>
              <a:t>Distribution</a:t>
            </a:r>
            <a:endParaRPr lang="en-US" sz="1800" b="1" dirty="0">
              <a:solidFill>
                <a:schemeClr val="tx1"/>
              </a:solidFill>
            </a:endParaRPr>
          </a:p>
        </p:txBody>
      </p:sp>
    </p:spTree>
    <p:extLst>
      <p:ext uri="{BB962C8B-B14F-4D97-AF65-F5344CB8AC3E}">
        <p14:creationId xmlns:p14="http://schemas.microsoft.com/office/powerpoint/2010/main" val="367998605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685799" y="2636194"/>
            <a:ext cx="5098473" cy="2874019"/>
          </a:xfrm>
          <a:prstGeom prst="rect">
            <a:avLst/>
          </a:prstGeom>
        </p:spPr>
      </p:pic>
      <p:sp>
        <p:nvSpPr>
          <p:cNvPr id="61442" name="Rectangle 2"/>
          <p:cNvSpPr>
            <a:spLocks noGrp="1" noChangeArrowheads="1"/>
          </p:cNvSpPr>
          <p:nvPr>
            <p:ph type="title" idx="4294967295"/>
          </p:nvPr>
        </p:nvSpPr>
        <p:spPr>
          <a:xfrm>
            <a:off x="182563" y="600652"/>
            <a:ext cx="8686800" cy="374650"/>
          </a:xfrm>
        </p:spPr>
        <p:txBody>
          <a:bodyPr/>
          <a:lstStyle/>
          <a:p>
            <a:r>
              <a:rPr lang="en-US" b="1" dirty="0">
                <a:solidFill>
                  <a:srgbClr val="0070C0"/>
                </a:solidFill>
                <a:effectLst>
                  <a:outerShdw blurRad="38100" dist="38100" dir="2700000" algn="tl">
                    <a:srgbClr val="000000">
                      <a:alpha val="43137"/>
                    </a:srgbClr>
                  </a:outerShdw>
                </a:effectLst>
                <a:latin typeface="Arial" charset="0"/>
                <a:cs typeface="Arial" charset="0"/>
              </a:rPr>
              <a:t>Git </a:t>
            </a:r>
            <a:r>
              <a:rPr lang="en-US" b="1" dirty="0" smtClean="0">
                <a:solidFill>
                  <a:srgbClr val="0070C0"/>
                </a:solidFill>
                <a:effectLst>
                  <a:outerShdw blurRad="38100" dist="38100" dir="2700000" algn="tl">
                    <a:srgbClr val="000000">
                      <a:alpha val="43137"/>
                    </a:srgbClr>
                  </a:outerShdw>
                </a:effectLst>
                <a:latin typeface="Arial" charset="0"/>
                <a:cs typeface="Arial" charset="0"/>
              </a:rPr>
              <a:t>Internals - </a:t>
            </a:r>
            <a:r>
              <a:rPr lang="en-US" b="1" dirty="0">
                <a:effectLst>
                  <a:outerShdw blurRad="38100" dist="38100" dir="2700000" algn="tl">
                    <a:srgbClr val="000000">
                      <a:alpha val="43137"/>
                    </a:srgbClr>
                  </a:outerShdw>
                </a:effectLst>
              </a:rPr>
              <a:t> </a:t>
            </a:r>
            <a:r>
              <a:rPr lang="en-US" b="1" dirty="0">
                <a:solidFill>
                  <a:srgbClr val="0070C0"/>
                </a:solidFill>
                <a:effectLst>
                  <a:outerShdw blurRad="38100" dist="38100" dir="2700000" algn="tl">
                    <a:srgbClr val="000000">
                      <a:alpha val="43137"/>
                    </a:srgbClr>
                  </a:outerShdw>
                </a:effectLst>
              </a:rPr>
              <a:t>What is </a:t>
            </a:r>
            <a:r>
              <a:rPr lang="en-US" b="1" dirty="0">
                <a:solidFill>
                  <a:srgbClr val="0070C0"/>
                </a:solidFill>
                <a:effectLst>
                  <a:outerShdw blurRad="38100" dist="38100" dir="2700000" algn="tl">
                    <a:srgbClr val="000000">
                      <a:alpha val="43137"/>
                    </a:srgbClr>
                  </a:outerShdw>
                </a:effectLst>
                <a:cs typeface="Arial" charset="0"/>
              </a:rPr>
              <a:t>Commit really ?</a:t>
            </a:r>
            <a:endParaRPr lang="en-US" b="1" dirty="0" smtClean="0">
              <a:solidFill>
                <a:srgbClr val="0070C0"/>
              </a:solidFill>
              <a:effectLst>
                <a:outerShdw blurRad="38100" dist="38100" dir="2700000" algn="tl">
                  <a:srgbClr val="000000">
                    <a:alpha val="43137"/>
                  </a:srgbClr>
                </a:outerShdw>
              </a:effectLst>
              <a:latin typeface="+mj-lt"/>
              <a:cs typeface="Arial" charset="0"/>
            </a:endParaRPr>
          </a:p>
        </p:txBody>
      </p:sp>
      <p:sp>
        <p:nvSpPr>
          <p:cNvPr id="7" name="Line Callout 1 6"/>
          <p:cNvSpPr/>
          <p:nvPr/>
        </p:nvSpPr>
        <p:spPr bwMode="auto">
          <a:xfrm>
            <a:off x="294405" y="1323006"/>
            <a:ext cx="2746668" cy="685903"/>
          </a:xfrm>
          <a:prstGeom prst="borderCallout1">
            <a:avLst>
              <a:gd name="adj1" fmla="val 110955"/>
              <a:gd name="adj2" fmla="val 42908"/>
              <a:gd name="adj3" fmla="val 390641"/>
              <a:gd name="adj4" fmla="val 88619"/>
            </a:avLst>
          </a:prstGeom>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r>
              <a:rPr lang="en-US" sz="900" dirty="0"/>
              <a:t>Each commit has zero or more direct predecessor commits. The first commit has zero parents, merge commits have two or more parents, most commits have one parent.</a:t>
            </a:r>
            <a:endParaRPr kumimoji="0" lang="en-US" sz="900" b="0" i="0" u="none" strike="noStrike" cap="none" normalizeH="0" baseline="0" dirty="0" smtClean="0">
              <a:ln>
                <a:noFill/>
              </a:ln>
              <a:solidFill>
                <a:schemeClr val="hlink"/>
              </a:solidFill>
              <a:effectLst/>
              <a:latin typeface="Arial" pitchFamily="34" charset="0"/>
            </a:endParaRPr>
          </a:p>
        </p:txBody>
      </p:sp>
      <p:sp>
        <p:nvSpPr>
          <p:cNvPr id="8" name="Line Callout 1 7"/>
          <p:cNvSpPr/>
          <p:nvPr/>
        </p:nvSpPr>
        <p:spPr bwMode="auto">
          <a:xfrm>
            <a:off x="5652654" y="5249244"/>
            <a:ext cx="2216728" cy="888254"/>
          </a:xfrm>
          <a:prstGeom prst="borderCallout1">
            <a:avLst>
              <a:gd name="adj1" fmla="val 53802"/>
              <a:gd name="adj2" fmla="val -2862"/>
              <a:gd name="adj3" fmla="val -217"/>
              <a:gd name="adj4" fmla="val -16995"/>
            </a:avLst>
          </a:prstGeom>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r>
              <a:rPr lang="en-US" sz="900" dirty="0"/>
              <a:t>A branch points to a specific commit. </a:t>
            </a:r>
            <a:endParaRPr lang="en-US" sz="900" dirty="0" smtClean="0"/>
          </a:p>
          <a:p>
            <a:r>
              <a:rPr lang="en-US" sz="900" dirty="0" smtClean="0"/>
              <a:t>You </a:t>
            </a:r>
            <a:r>
              <a:rPr lang="en-US" sz="900" dirty="0"/>
              <a:t>can use the branch name as reference to the corresponding commit. </a:t>
            </a:r>
            <a:endParaRPr lang="en-US" sz="900" dirty="0" smtClean="0"/>
          </a:p>
          <a:p>
            <a:r>
              <a:rPr lang="en-US" sz="900" dirty="0" smtClean="0"/>
              <a:t>You </a:t>
            </a:r>
            <a:r>
              <a:rPr lang="en-US" sz="900" dirty="0"/>
              <a:t>can also use HEAD to reference the corresponding commit.</a:t>
            </a:r>
          </a:p>
          <a:p>
            <a:r>
              <a:rPr lang="en-US" sz="900" b="1" dirty="0"/>
              <a:t/>
            </a:r>
            <a:br>
              <a:rPr lang="en-US" sz="900" b="1" dirty="0"/>
            </a:br>
            <a:endParaRPr kumimoji="0" lang="en-US" sz="900" b="0" i="0" u="none" strike="noStrike" cap="none" normalizeH="0" baseline="0" dirty="0" smtClean="0">
              <a:ln>
                <a:noFill/>
              </a:ln>
              <a:solidFill>
                <a:schemeClr val="hlink"/>
              </a:solidFill>
              <a:effectLst/>
              <a:latin typeface="Arial" pitchFamily="34" charset="0"/>
            </a:endParaRPr>
          </a:p>
        </p:txBody>
      </p:sp>
      <p:sp>
        <p:nvSpPr>
          <p:cNvPr id="4" name="Rounded Rectangle 3"/>
          <p:cNvSpPr/>
          <p:nvPr/>
        </p:nvSpPr>
        <p:spPr bwMode="auto">
          <a:xfrm>
            <a:off x="4655127" y="4870534"/>
            <a:ext cx="644237" cy="256309"/>
          </a:xfrm>
          <a:prstGeom prst="roundRect">
            <a:avLst/>
          </a:prstGeom>
          <a:ln w="6350">
            <a:headEnd type="none" w="med" len="med"/>
            <a:tailEnd type="none" w="med" len="med"/>
          </a:ln>
          <a:extLst/>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000" dirty="0" smtClean="0">
                <a:latin typeface="Arial" pitchFamily="34" charset="0"/>
              </a:rPr>
              <a:t>master</a:t>
            </a:r>
            <a:endParaRPr kumimoji="0" lang="en-US" sz="1000" b="0" i="0" u="none" strike="noStrike" cap="none" normalizeH="0" baseline="0" dirty="0" smtClean="0">
              <a:ln>
                <a:noFill/>
              </a:ln>
              <a:solidFill>
                <a:schemeClr val="hlink"/>
              </a:solidFill>
              <a:effectLst/>
              <a:latin typeface="Arial" pitchFamily="34" charset="0"/>
            </a:endParaRPr>
          </a:p>
        </p:txBody>
      </p:sp>
      <p:cxnSp>
        <p:nvCxnSpPr>
          <p:cNvPr id="6" name="Straight Arrow Connector 5"/>
          <p:cNvCxnSpPr/>
          <p:nvPr/>
        </p:nvCxnSpPr>
        <p:spPr bwMode="auto">
          <a:xfrm flipV="1">
            <a:off x="4973782" y="4481945"/>
            <a:ext cx="6927" cy="353291"/>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3" name="Rounded Rectangle 12"/>
          <p:cNvSpPr/>
          <p:nvPr/>
        </p:nvSpPr>
        <p:spPr bwMode="auto">
          <a:xfrm>
            <a:off x="1757795" y="4849752"/>
            <a:ext cx="862445" cy="256309"/>
          </a:xfrm>
          <a:prstGeom prst="roundRect">
            <a:avLst/>
          </a:prstGeom>
          <a:ln w="6350">
            <a:headEnd type="none" w="med" len="med"/>
            <a:tailEnd type="none" w="med" len="med"/>
          </a:ln>
          <a:extLst/>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000" dirty="0" smtClean="0">
                <a:latin typeface="Arial" pitchFamily="34" charset="0"/>
              </a:rPr>
              <a:t>experiment</a:t>
            </a:r>
            <a:endParaRPr kumimoji="0" lang="en-US" sz="1000" b="0" i="0" u="none" strike="noStrike" cap="none" normalizeH="0" baseline="0" dirty="0" smtClean="0">
              <a:ln>
                <a:noFill/>
              </a:ln>
              <a:solidFill>
                <a:schemeClr val="hlink"/>
              </a:solidFill>
              <a:effectLst/>
              <a:latin typeface="Arial" pitchFamily="34" charset="0"/>
            </a:endParaRPr>
          </a:p>
        </p:txBody>
      </p:sp>
      <p:cxnSp>
        <p:nvCxnSpPr>
          <p:cNvPr id="14" name="Straight Arrow Connector 13"/>
          <p:cNvCxnSpPr/>
          <p:nvPr/>
        </p:nvCxnSpPr>
        <p:spPr bwMode="auto">
          <a:xfrm flipV="1">
            <a:off x="2189018" y="4426526"/>
            <a:ext cx="6927" cy="353291"/>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 name="Line Callout 1 14"/>
          <p:cNvSpPr/>
          <p:nvPr/>
        </p:nvSpPr>
        <p:spPr bwMode="auto">
          <a:xfrm>
            <a:off x="5153890" y="1845309"/>
            <a:ext cx="1981201" cy="884036"/>
          </a:xfrm>
          <a:prstGeom prst="borderCallout1">
            <a:avLst>
              <a:gd name="adj1" fmla="val 53802"/>
              <a:gd name="adj2" fmla="val -2862"/>
              <a:gd name="adj3" fmla="val 112085"/>
              <a:gd name="adj4" fmla="val -73870"/>
            </a:avLst>
          </a:prstGeom>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r>
              <a:rPr lang="en-US" sz="900" dirty="0"/>
              <a:t>You can use ^ (caret) and ~ (tilde) to reference predecessor commit objects from other references. You can also combine the ^ and ~ operators</a:t>
            </a:r>
            <a:r>
              <a:rPr lang="en-US" sz="900" b="1" dirty="0"/>
              <a:t/>
            </a:r>
            <a:br>
              <a:rPr lang="en-US" sz="900" b="1" dirty="0"/>
            </a:br>
            <a:endParaRPr kumimoji="0" lang="en-US" sz="900" b="0" i="0" u="none" strike="noStrike" cap="none" normalizeH="0" baseline="0" dirty="0" smtClean="0">
              <a:ln>
                <a:noFill/>
              </a:ln>
              <a:solidFill>
                <a:schemeClr val="hlink"/>
              </a:solidFill>
              <a:effectLst/>
              <a:latin typeface="Arial" pitchFamily="34" charset="0"/>
            </a:endParaRPr>
          </a:p>
        </p:txBody>
      </p:sp>
      <p:sp>
        <p:nvSpPr>
          <p:cNvPr id="16" name="Rounded Rectangle 15"/>
          <p:cNvSpPr/>
          <p:nvPr/>
        </p:nvSpPr>
        <p:spPr bwMode="auto">
          <a:xfrm>
            <a:off x="895350" y="3358510"/>
            <a:ext cx="862445" cy="256309"/>
          </a:xfrm>
          <a:prstGeom prst="roundRect">
            <a:avLst/>
          </a:prstGeom>
          <a:ln>
            <a:headEnd type="none" w="med" len="med"/>
            <a:tailEnd type="none" w="med" len="med"/>
          </a:ln>
          <a:extLst/>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000" dirty="0" smtClean="0">
                <a:latin typeface="Arial" pitchFamily="34" charset="0"/>
              </a:rPr>
              <a:t>HEAD~3</a:t>
            </a:r>
            <a:endParaRPr kumimoji="0" lang="en-US" sz="1000" b="0" i="0" u="none" strike="noStrike" cap="none" normalizeH="0" baseline="0" dirty="0" smtClean="0">
              <a:ln>
                <a:noFill/>
              </a:ln>
              <a:solidFill>
                <a:schemeClr val="hlink"/>
              </a:solidFill>
              <a:effectLst/>
              <a:latin typeface="Arial" pitchFamily="34" charset="0"/>
            </a:endParaRPr>
          </a:p>
        </p:txBody>
      </p:sp>
      <p:cxnSp>
        <p:nvCxnSpPr>
          <p:cNvPr id="17" name="Straight Arrow Connector 16"/>
          <p:cNvCxnSpPr/>
          <p:nvPr/>
        </p:nvCxnSpPr>
        <p:spPr bwMode="auto">
          <a:xfrm>
            <a:off x="1326572" y="3684754"/>
            <a:ext cx="0" cy="333064"/>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338547146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600652"/>
            <a:ext cx="8686800" cy="374650"/>
          </a:xfrm>
        </p:spPr>
        <p:txBody>
          <a:bodyPr/>
          <a:lstStyle/>
          <a:p>
            <a:r>
              <a:rPr lang="en-US" b="1" dirty="0">
                <a:solidFill>
                  <a:srgbClr val="0070C0"/>
                </a:solidFill>
                <a:effectLst>
                  <a:outerShdw blurRad="38100" dist="38100" dir="2700000" algn="tl">
                    <a:srgbClr val="000000">
                      <a:alpha val="43137"/>
                    </a:srgbClr>
                  </a:outerShdw>
                </a:effectLst>
                <a:latin typeface="Arial" charset="0"/>
                <a:cs typeface="Arial" charset="0"/>
              </a:rPr>
              <a:t>Git Internals -  What is Branch really ?</a:t>
            </a:r>
          </a:p>
        </p:txBody>
      </p:sp>
      <p:pic>
        <p:nvPicPr>
          <p:cNvPr id="6" name="Picture 5"/>
          <p:cNvPicPr>
            <a:picLocks noChangeAspect="1"/>
          </p:cNvPicPr>
          <p:nvPr/>
        </p:nvPicPr>
        <p:blipFill>
          <a:blip r:embed="rId2"/>
          <a:stretch>
            <a:fillRect/>
          </a:stretch>
        </p:blipFill>
        <p:spPr>
          <a:xfrm>
            <a:off x="858980" y="1059645"/>
            <a:ext cx="4185805" cy="4399478"/>
          </a:xfrm>
          <a:prstGeom prst="rect">
            <a:avLst/>
          </a:prstGeom>
        </p:spPr>
      </p:pic>
      <p:pic>
        <p:nvPicPr>
          <p:cNvPr id="7" name="Picture 6"/>
          <p:cNvPicPr>
            <a:picLocks noChangeAspect="1"/>
          </p:cNvPicPr>
          <p:nvPr/>
        </p:nvPicPr>
        <p:blipFill>
          <a:blip r:embed="rId3"/>
          <a:stretch>
            <a:fillRect/>
          </a:stretch>
        </p:blipFill>
        <p:spPr>
          <a:xfrm>
            <a:off x="4817486" y="4298374"/>
            <a:ext cx="3914775" cy="1905000"/>
          </a:xfrm>
          <a:prstGeom prst="rect">
            <a:avLst/>
          </a:prstGeom>
        </p:spPr>
      </p:pic>
    </p:spTree>
    <p:extLst>
      <p:ext uri="{BB962C8B-B14F-4D97-AF65-F5344CB8AC3E}">
        <p14:creationId xmlns:p14="http://schemas.microsoft.com/office/powerpoint/2010/main" val="7145842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a:solidFill>
                  <a:srgbClr val="0070C0"/>
                </a:solidFill>
                <a:effectLst>
                  <a:outerShdw blurRad="38100" dist="38100" dir="2700000" algn="tl">
                    <a:srgbClr val="000000">
                      <a:alpha val="43137"/>
                    </a:srgbClr>
                  </a:outerShdw>
                </a:effectLst>
                <a:latin typeface="Arial" charset="0"/>
                <a:cs typeface="Arial" charset="0"/>
              </a:rPr>
              <a:t>Git Internals – What is Branch really ?</a:t>
            </a:r>
          </a:p>
        </p:txBody>
      </p:sp>
      <p:pic>
        <p:nvPicPr>
          <p:cNvPr id="2" name="Picture 1"/>
          <p:cNvPicPr>
            <a:picLocks noChangeAspect="1"/>
          </p:cNvPicPr>
          <p:nvPr/>
        </p:nvPicPr>
        <p:blipFill>
          <a:blip r:embed="rId2"/>
          <a:stretch>
            <a:fillRect/>
          </a:stretch>
        </p:blipFill>
        <p:spPr>
          <a:xfrm>
            <a:off x="1111828" y="2469139"/>
            <a:ext cx="7086600" cy="3609975"/>
          </a:xfrm>
          <a:prstGeom prst="rect">
            <a:avLst/>
          </a:prstGeom>
        </p:spPr>
      </p:pic>
      <p:pic>
        <p:nvPicPr>
          <p:cNvPr id="5" name="Picture 4"/>
          <p:cNvPicPr>
            <a:picLocks noChangeAspect="1"/>
          </p:cNvPicPr>
          <p:nvPr/>
        </p:nvPicPr>
        <p:blipFill>
          <a:blip r:embed="rId3"/>
          <a:stretch>
            <a:fillRect/>
          </a:stretch>
        </p:blipFill>
        <p:spPr>
          <a:xfrm>
            <a:off x="1111828" y="1480993"/>
            <a:ext cx="4286250" cy="600075"/>
          </a:xfrm>
          <a:prstGeom prst="rect">
            <a:avLst/>
          </a:prstGeom>
        </p:spPr>
      </p:pic>
    </p:spTree>
    <p:extLst>
      <p:ext uri="{BB962C8B-B14F-4D97-AF65-F5344CB8AC3E}">
        <p14:creationId xmlns:p14="http://schemas.microsoft.com/office/powerpoint/2010/main" val="332007653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600652"/>
            <a:ext cx="8686800" cy="374650"/>
          </a:xfrm>
        </p:spPr>
        <p:txBody>
          <a:bodyPr/>
          <a:lstStyle/>
          <a:p>
            <a:r>
              <a:rPr lang="en-US" b="1" dirty="0">
                <a:solidFill>
                  <a:srgbClr val="0070C0"/>
                </a:solidFill>
                <a:effectLst>
                  <a:outerShdw blurRad="38100" dist="38100" dir="2700000" algn="tl">
                    <a:srgbClr val="000000">
                      <a:alpha val="43137"/>
                    </a:srgbClr>
                  </a:outerShdw>
                </a:effectLst>
                <a:latin typeface="Arial" charset="0"/>
                <a:cs typeface="Arial" charset="0"/>
              </a:rPr>
              <a:t>Git </a:t>
            </a:r>
            <a:r>
              <a:rPr lang="en-US" b="1" dirty="0" smtClean="0">
                <a:solidFill>
                  <a:srgbClr val="0070C0"/>
                </a:solidFill>
                <a:effectLst>
                  <a:outerShdw blurRad="38100" dist="38100" dir="2700000" algn="tl">
                    <a:srgbClr val="000000">
                      <a:alpha val="43137"/>
                    </a:srgbClr>
                  </a:outerShdw>
                </a:effectLst>
                <a:latin typeface="Arial" charset="0"/>
                <a:cs typeface="Arial" charset="0"/>
              </a:rPr>
              <a:t>Internals – What is Tag really ? </a:t>
            </a:r>
            <a:r>
              <a:rPr lang="en-US" b="1" dirty="0">
                <a:effectLst>
                  <a:outerShdw blurRad="38100" dist="38100" dir="2700000" algn="tl">
                    <a:srgbClr val="000000">
                      <a:alpha val="43137"/>
                    </a:srgbClr>
                  </a:outerShdw>
                </a:effectLst>
              </a:rPr>
              <a:t> </a:t>
            </a:r>
            <a:endParaRPr lang="en-US" b="1" dirty="0" smtClean="0">
              <a:solidFill>
                <a:srgbClr val="0070C0"/>
              </a:solidFill>
              <a:effectLst>
                <a:outerShdw blurRad="38100" dist="38100" dir="2700000" algn="tl">
                  <a:srgbClr val="000000">
                    <a:alpha val="43137"/>
                  </a:srgbClr>
                </a:outerShdw>
              </a:effectLst>
              <a:latin typeface="+mj-lt"/>
              <a:cs typeface="Arial"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9857" y="1854000"/>
            <a:ext cx="4564286" cy="3150000"/>
          </a:xfrm>
          <a:prstGeom prst="rect">
            <a:avLst/>
          </a:prstGeom>
        </p:spPr>
      </p:pic>
    </p:spTree>
    <p:extLst>
      <p:ext uri="{BB962C8B-B14F-4D97-AF65-F5344CB8AC3E}">
        <p14:creationId xmlns:p14="http://schemas.microsoft.com/office/powerpoint/2010/main" val="373553338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600652"/>
            <a:ext cx="8686800" cy="374650"/>
          </a:xfrm>
        </p:spPr>
        <p:txBody>
          <a:bodyPr/>
          <a:lstStyle/>
          <a:p>
            <a:r>
              <a:rPr lang="en-US" b="1" dirty="0">
                <a:solidFill>
                  <a:srgbClr val="0070C0"/>
                </a:solidFill>
                <a:effectLst>
                  <a:outerShdw blurRad="38100" dist="38100" dir="2700000" algn="tl">
                    <a:srgbClr val="000000">
                      <a:alpha val="43137"/>
                    </a:srgbClr>
                  </a:outerShdw>
                </a:effectLst>
                <a:latin typeface="Arial" charset="0"/>
                <a:cs typeface="Arial" charset="0"/>
              </a:rPr>
              <a:t>Git </a:t>
            </a:r>
            <a:r>
              <a:rPr lang="en-US" b="1" dirty="0" smtClean="0">
                <a:solidFill>
                  <a:srgbClr val="0070C0"/>
                </a:solidFill>
                <a:effectLst>
                  <a:outerShdw blurRad="38100" dist="38100" dir="2700000" algn="tl">
                    <a:srgbClr val="000000">
                      <a:alpha val="43137"/>
                    </a:srgbClr>
                  </a:outerShdw>
                </a:effectLst>
                <a:latin typeface="Arial" charset="0"/>
                <a:cs typeface="Arial" charset="0"/>
              </a:rPr>
              <a:t>Internals – What is Tag really ? </a:t>
            </a:r>
            <a:r>
              <a:rPr lang="en-US" b="1" dirty="0">
                <a:effectLst>
                  <a:outerShdw blurRad="38100" dist="38100" dir="2700000" algn="tl">
                    <a:srgbClr val="000000">
                      <a:alpha val="43137"/>
                    </a:srgbClr>
                  </a:outerShdw>
                </a:effectLst>
              </a:rPr>
              <a:t> </a:t>
            </a:r>
            <a:endParaRPr lang="en-US" b="1" dirty="0" smtClean="0">
              <a:solidFill>
                <a:srgbClr val="0070C0"/>
              </a:solidFill>
              <a:effectLst>
                <a:outerShdw blurRad="38100" dist="38100" dir="2700000" algn="tl">
                  <a:srgbClr val="000000">
                    <a:alpha val="43137"/>
                  </a:srgbClr>
                </a:outerShdw>
              </a:effectLst>
              <a:latin typeface="+mj-lt"/>
              <a:cs typeface="Arial" charset="0"/>
            </a:endParaRPr>
          </a:p>
        </p:txBody>
      </p:sp>
      <p:pic>
        <p:nvPicPr>
          <p:cNvPr id="2" name="Picture 1"/>
          <p:cNvPicPr>
            <a:picLocks noChangeAspect="1"/>
          </p:cNvPicPr>
          <p:nvPr/>
        </p:nvPicPr>
        <p:blipFill>
          <a:blip r:embed="rId2"/>
          <a:stretch>
            <a:fillRect/>
          </a:stretch>
        </p:blipFill>
        <p:spPr>
          <a:xfrm>
            <a:off x="1189399" y="1306480"/>
            <a:ext cx="6493019" cy="5063148"/>
          </a:xfrm>
          <a:prstGeom prst="rect">
            <a:avLst/>
          </a:prstGeom>
        </p:spPr>
      </p:pic>
    </p:spTree>
    <p:extLst>
      <p:ext uri="{BB962C8B-B14F-4D97-AF65-F5344CB8AC3E}">
        <p14:creationId xmlns:p14="http://schemas.microsoft.com/office/powerpoint/2010/main" val="46474063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600652"/>
            <a:ext cx="8686800" cy="374650"/>
          </a:xfrm>
        </p:spPr>
        <p:txBody>
          <a:bodyPr/>
          <a:lstStyle/>
          <a:p>
            <a:r>
              <a:rPr lang="en-US" b="1" dirty="0">
                <a:solidFill>
                  <a:srgbClr val="0070C0"/>
                </a:solidFill>
                <a:effectLst>
                  <a:outerShdw blurRad="38100" dist="38100" dir="2700000" algn="tl">
                    <a:srgbClr val="000000">
                      <a:alpha val="43137"/>
                    </a:srgbClr>
                  </a:outerShdw>
                </a:effectLst>
                <a:latin typeface="Arial" charset="0"/>
                <a:cs typeface="Arial" charset="0"/>
              </a:rPr>
              <a:t>Git </a:t>
            </a:r>
            <a:r>
              <a:rPr lang="en-US" b="1" dirty="0" smtClean="0">
                <a:solidFill>
                  <a:srgbClr val="0070C0"/>
                </a:solidFill>
                <a:effectLst>
                  <a:outerShdw blurRad="38100" dist="38100" dir="2700000" algn="tl">
                    <a:srgbClr val="000000">
                      <a:alpha val="43137"/>
                    </a:srgbClr>
                  </a:outerShdw>
                </a:effectLst>
                <a:latin typeface="Arial" charset="0"/>
                <a:cs typeface="Arial" charset="0"/>
              </a:rPr>
              <a:t>Internals – What is Tag really ? </a:t>
            </a:r>
            <a:r>
              <a:rPr lang="en-US" b="1" dirty="0">
                <a:effectLst>
                  <a:outerShdw blurRad="38100" dist="38100" dir="2700000" algn="tl">
                    <a:srgbClr val="000000">
                      <a:alpha val="43137"/>
                    </a:srgbClr>
                  </a:outerShdw>
                </a:effectLst>
              </a:rPr>
              <a:t> </a:t>
            </a:r>
            <a:endParaRPr lang="en-US" b="1" dirty="0" smtClean="0">
              <a:solidFill>
                <a:srgbClr val="0070C0"/>
              </a:solidFill>
              <a:effectLst>
                <a:outerShdw blurRad="38100" dist="38100" dir="2700000" algn="tl">
                  <a:srgbClr val="000000">
                    <a:alpha val="43137"/>
                  </a:srgbClr>
                </a:outerShdw>
              </a:effectLst>
              <a:latin typeface="+mj-lt"/>
              <a:cs typeface="Arial" charset="0"/>
            </a:endParaRPr>
          </a:p>
        </p:txBody>
      </p:sp>
      <p:pic>
        <p:nvPicPr>
          <p:cNvPr id="3" name="Picture 2"/>
          <p:cNvPicPr>
            <a:picLocks noChangeAspect="1"/>
          </p:cNvPicPr>
          <p:nvPr/>
        </p:nvPicPr>
        <p:blipFill>
          <a:blip r:embed="rId2"/>
          <a:stretch>
            <a:fillRect/>
          </a:stretch>
        </p:blipFill>
        <p:spPr>
          <a:xfrm>
            <a:off x="1420090" y="1361503"/>
            <a:ext cx="6380451" cy="4936253"/>
          </a:xfrm>
          <a:prstGeom prst="rect">
            <a:avLst/>
          </a:prstGeom>
        </p:spPr>
      </p:pic>
    </p:spTree>
    <p:extLst>
      <p:ext uri="{BB962C8B-B14F-4D97-AF65-F5344CB8AC3E}">
        <p14:creationId xmlns:p14="http://schemas.microsoft.com/office/powerpoint/2010/main" val="167480669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Agenda</a:t>
            </a:r>
          </a:p>
        </p:txBody>
      </p:sp>
      <p:sp>
        <p:nvSpPr>
          <p:cNvPr id="3" name="Rectangle 2"/>
          <p:cNvSpPr/>
          <p:nvPr/>
        </p:nvSpPr>
        <p:spPr>
          <a:xfrm>
            <a:off x="854361" y="1440175"/>
            <a:ext cx="1883849" cy="2585323"/>
          </a:xfrm>
          <a:prstGeom prst="rect">
            <a:avLst/>
          </a:prstGeom>
        </p:spPr>
        <p:txBody>
          <a:bodyPr wrap="none">
            <a:spAutoFit/>
          </a:bodyPr>
          <a:lstStyle/>
          <a:p>
            <a:pPr marL="285750" indent="-285750">
              <a:buFont typeface="Wingdings" panose="05000000000000000000" pitchFamily="2" charset="2"/>
              <a:buChar char="ü"/>
            </a:pPr>
            <a:r>
              <a:rPr lang="en-US" sz="1800" b="1" dirty="0">
                <a:solidFill>
                  <a:schemeClr val="tx1"/>
                </a:solidFill>
              </a:rPr>
              <a:t>Motivation</a:t>
            </a:r>
          </a:p>
          <a:p>
            <a:pPr marL="285750" indent="-285750">
              <a:buFont typeface="Wingdings" panose="05000000000000000000" pitchFamily="2" charset="2"/>
              <a:buChar char="ü"/>
            </a:pPr>
            <a:endParaRPr lang="en-US" sz="1800" b="1" dirty="0">
              <a:solidFill>
                <a:schemeClr val="tx1"/>
              </a:solidFill>
            </a:endParaRPr>
          </a:p>
          <a:p>
            <a:pPr marL="285750" indent="-285750">
              <a:buFont typeface="Wingdings" panose="05000000000000000000" pitchFamily="2" charset="2"/>
              <a:buChar char="ü"/>
            </a:pPr>
            <a:r>
              <a:rPr lang="en-US" sz="1800" b="1" dirty="0">
                <a:solidFill>
                  <a:schemeClr val="tx1"/>
                </a:solidFill>
              </a:rPr>
              <a:t>Git Overview</a:t>
            </a:r>
          </a:p>
          <a:p>
            <a:pPr marL="285750" indent="-285750">
              <a:buFont typeface="Wingdings" panose="05000000000000000000" pitchFamily="2" charset="2"/>
              <a:buChar char="ü"/>
            </a:pPr>
            <a:endParaRPr lang="en-US" sz="1800" b="1" dirty="0">
              <a:solidFill>
                <a:schemeClr val="tx1"/>
              </a:solidFill>
            </a:endParaRPr>
          </a:p>
          <a:p>
            <a:pPr marL="285750" indent="-285750">
              <a:buFont typeface="Wingdings" panose="05000000000000000000" pitchFamily="2" charset="2"/>
              <a:buChar char="ü"/>
            </a:pPr>
            <a:r>
              <a:rPr lang="en-US" sz="1800" b="1" dirty="0">
                <a:solidFill>
                  <a:schemeClr val="tx1"/>
                </a:solidFill>
              </a:rPr>
              <a:t>Git Internals</a:t>
            </a:r>
          </a:p>
          <a:p>
            <a:pPr marL="285750" indent="-285750">
              <a:buFont typeface="Wingdings" panose="05000000000000000000" pitchFamily="2" charset="2"/>
              <a:buChar char="ü"/>
            </a:pPr>
            <a:endParaRPr lang="en-US" sz="1800" b="1" dirty="0">
              <a:solidFill>
                <a:schemeClr val="tx1"/>
              </a:solidFill>
            </a:endParaRPr>
          </a:p>
          <a:p>
            <a:pPr marL="285750" indent="-285750">
              <a:buFont typeface="Wingdings" panose="05000000000000000000" pitchFamily="2" charset="2"/>
              <a:buChar char="ü"/>
            </a:pPr>
            <a:r>
              <a:rPr lang="en-US" sz="1800" b="1" dirty="0" smtClean="0">
                <a:solidFill>
                  <a:srgbClr val="C00000"/>
                </a:solidFill>
              </a:rPr>
              <a:t>GitHub</a:t>
            </a:r>
          </a:p>
          <a:p>
            <a:pPr marL="285750" indent="-285750">
              <a:buFont typeface="Wingdings" panose="05000000000000000000" pitchFamily="2" charset="2"/>
              <a:buChar char="ü"/>
            </a:pPr>
            <a:endParaRPr lang="en-US" sz="1800" b="1" dirty="0" smtClean="0">
              <a:solidFill>
                <a:srgbClr val="C00000"/>
              </a:solidFill>
            </a:endParaRPr>
          </a:p>
          <a:p>
            <a:pPr marL="285750" indent="-285750">
              <a:buFont typeface="Wingdings" panose="05000000000000000000" pitchFamily="2" charset="2"/>
              <a:buChar char="ü"/>
            </a:pPr>
            <a:r>
              <a:rPr lang="en-US" sz="1800" b="1" dirty="0" smtClean="0">
                <a:solidFill>
                  <a:schemeClr val="tx1"/>
                </a:solidFill>
              </a:rPr>
              <a:t>Practices</a:t>
            </a:r>
            <a:endParaRPr lang="en-US" sz="1800" b="1" dirty="0">
              <a:solidFill>
                <a:schemeClr val="tx1"/>
              </a:solidFill>
            </a:endParaRPr>
          </a:p>
        </p:txBody>
      </p:sp>
    </p:spTree>
    <p:extLst>
      <p:ext uri="{BB962C8B-B14F-4D97-AF65-F5344CB8AC3E}">
        <p14:creationId xmlns:p14="http://schemas.microsoft.com/office/powerpoint/2010/main" val="43529098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GitHub </a:t>
            </a:r>
            <a:r>
              <a:rPr lang="en-US" b="1" dirty="0">
                <a:solidFill>
                  <a:srgbClr val="0070C0"/>
                </a:solidFill>
                <a:effectLst>
                  <a:outerShdw blurRad="38100" dist="38100" dir="2700000" algn="tl">
                    <a:srgbClr val="000000">
                      <a:alpha val="43137"/>
                    </a:srgbClr>
                  </a:outerShdw>
                </a:effectLst>
                <a:latin typeface="Arial" charset="0"/>
                <a:cs typeface="Arial" charset="0"/>
              </a:rPr>
              <a:t>: </a:t>
            </a:r>
            <a:r>
              <a:rPr lang="en-US" b="1" dirty="0" smtClean="0">
                <a:solidFill>
                  <a:srgbClr val="0070C0"/>
                </a:solidFill>
                <a:effectLst>
                  <a:outerShdw blurRad="38100" dist="38100" dir="2700000" algn="tl">
                    <a:srgbClr val="000000">
                      <a:alpha val="43137"/>
                    </a:srgbClr>
                  </a:outerShdw>
                </a:effectLst>
                <a:latin typeface="Arial" charset="0"/>
                <a:cs typeface="Arial" charset="0"/>
              </a:rPr>
              <a:t>Set Up Git</a:t>
            </a:r>
            <a:r>
              <a:rPr lang="en-US" b="1" dirty="0" smtClean="0"/>
              <a:t/>
            </a:r>
            <a:br>
              <a:rPr lang="en-US" b="1" dirty="0" smtClean="0"/>
            </a:br>
            <a:endParaRPr lang="en-US" b="1" dirty="0" smtClean="0">
              <a:solidFill>
                <a:srgbClr val="0070C0"/>
              </a:solidFill>
              <a:effectLst>
                <a:outerShdw blurRad="38100" dist="38100" dir="2700000" algn="tl">
                  <a:srgbClr val="000000">
                    <a:alpha val="43137"/>
                  </a:srgbClr>
                </a:outerShdw>
              </a:effectLst>
              <a:latin typeface="Arial" charset="0"/>
              <a:cs typeface="Arial" charset="0"/>
            </a:endParaRPr>
          </a:p>
        </p:txBody>
      </p:sp>
      <p:sp>
        <p:nvSpPr>
          <p:cNvPr id="3" name="Rectangle 2"/>
          <p:cNvSpPr/>
          <p:nvPr/>
        </p:nvSpPr>
        <p:spPr>
          <a:xfrm>
            <a:off x="1198417" y="1141557"/>
            <a:ext cx="4765965" cy="3323987"/>
          </a:xfrm>
          <a:prstGeom prst="rect">
            <a:avLst/>
          </a:prstGeom>
        </p:spPr>
        <p:txBody>
          <a:bodyPr wrap="square">
            <a:spAutoFit/>
          </a:bodyPr>
          <a:lstStyle/>
          <a:p>
            <a:pPr marL="171450" lvl="0" indent="-171450" algn="just">
              <a:buFont typeface="Arial" panose="020B0604020202020204" pitchFamily="34" charset="0"/>
              <a:buChar char="•"/>
            </a:pPr>
            <a:r>
              <a:rPr lang="en-US" sz="1000" dirty="0" smtClean="0">
                <a:solidFill>
                  <a:schemeClr val="tx1"/>
                </a:solidFill>
                <a:latin typeface="Times New Roman" panose="02020603050405020304" pitchFamily="18" charset="0"/>
                <a:cs typeface="Times New Roman" panose="02020603050405020304" pitchFamily="18" charset="0"/>
              </a:rPr>
              <a:t>Open “Set Up Git” : </a:t>
            </a:r>
            <a:r>
              <a:rPr lang="en-US" sz="1000" dirty="0">
                <a:solidFill>
                  <a:schemeClr val="tx1"/>
                </a:solidFill>
                <a:latin typeface="Times New Roman" panose="02020603050405020304" pitchFamily="18" charset="0"/>
                <a:cs typeface="Times New Roman" panose="02020603050405020304" pitchFamily="18" charset="0"/>
                <a:hlinkClick r:id="rId2"/>
              </a:rPr>
              <a:t>https://help.github.com/articles/set-up-git</a:t>
            </a:r>
            <a:r>
              <a:rPr lang="en-US" sz="1000" dirty="0" smtClean="0">
                <a:solidFill>
                  <a:schemeClr val="tx1"/>
                </a:solidFill>
                <a:latin typeface="Times New Roman" panose="02020603050405020304" pitchFamily="18" charset="0"/>
                <a:cs typeface="Times New Roman" panose="02020603050405020304" pitchFamily="18" charset="0"/>
                <a:hlinkClick r:id="rId2"/>
              </a:rPr>
              <a:t>/</a:t>
            </a:r>
            <a:endParaRPr lang="en-US" sz="1000" dirty="0" smtClean="0">
              <a:solidFill>
                <a:schemeClr val="tx1"/>
              </a:solidFill>
              <a:latin typeface="Times New Roman" panose="02020603050405020304" pitchFamily="18" charset="0"/>
              <a:cs typeface="Times New Roman" panose="02020603050405020304" pitchFamily="18" charset="0"/>
            </a:endParaRPr>
          </a:p>
          <a:p>
            <a:pPr marL="171450" lvl="0" indent="-171450" algn="just">
              <a:buFont typeface="Arial" panose="020B0604020202020204" pitchFamily="34" charset="0"/>
              <a:buChar char="•"/>
            </a:pPr>
            <a:endParaRPr lang="en-US" sz="1000" dirty="0" smtClean="0">
              <a:solidFill>
                <a:schemeClr val="tx1"/>
              </a:solidFill>
              <a:latin typeface="Times New Roman" panose="02020603050405020304" pitchFamily="18" charset="0"/>
              <a:cs typeface="Times New Roman" panose="02020603050405020304" pitchFamily="18" charset="0"/>
            </a:endParaRPr>
          </a:p>
          <a:p>
            <a:pPr marL="171450" lvl="0" indent="-171450" algn="just">
              <a:buFont typeface="Arial" panose="020B0604020202020204" pitchFamily="34" charset="0"/>
              <a:buChar char="•"/>
            </a:pPr>
            <a:r>
              <a:rPr lang="en-US" sz="1000" dirty="0" smtClean="0">
                <a:solidFill>
                  <a:schemeClr val="tx1"/>
                </a:solidFill>
                <a:latin typeface="Times New Roman" panose="02020603050405020304" pitchFamily="18" charset="0"/>
                <a:cs typeface="Times New Roman" panose="02020603050405020304" pitchFamily="18" charset="0"/>
              </a:rPr>
              <a:t>Download </a:t>
            </a:r>
            <a:r>
              <a:rPr lang="en-US" sz="1000" dirty="0">
                <a:solidFill>
                  <a:schemeClr val="tx1"/>
                </a:solidFill>
                <a:latin typeface="Times New Roman" panose="02020603050405020304" pitchFamily="18" charset="0"/>
                <a:cs typeface="Times New Roman" panose="02020603050405020304" pitchFamily="18" charset="0"/>
              </a:rPr>
              <a:t>and install Git: </a:t>
            </a:r>
            <a:r>
              <a:rPr lang="en-US" altLang="en-US" sz="1000" dirty="0">
                <a:solidFill>
                  <a:schemeClr val="tx1"/>
                </a:solidFill>
                <a:latin typeface="Times New Roman" panose="02020603050405020304" pitchFamily="18" charset="0"/>
                <a:cs typeface="Times New Roman" panose="02020603050405020304" pitchFamily="18" charset="0"/>
                <a:hlinkClick r:id="rId3"/>
              </a:rPr>
              <a:t>https://</a:t>
            </a:r>
            <a:r>
              <a:rPr lang="en-US" altLang="en-US" sz="1000" dirty="0" smtClean="0">
                <a:solidFill>
                  <a:schemeClr val="tx1"/>
                </a:solidFill>
                <a:latin typeface="Times New Roman" panose="02020603050405020304" pitchFamily="18" charset="0"/>
                <a:cs typeface="Times New Roman" panose="02020603050405020304" pitchFamily="18" charset="0"/>
                <a:hlinkClick r:id="rId3"/>
              </a:rPr>
              <a:t>git-scm.com/downloads</a:t>
            </a:r>
            <a:endParaRPr lang="en-US" altLang="en-US" sz="1000" dirty="0" smtClean="0">
              <a:solidFill>
                <a:schemeClr val="tx1"/>
              </a:solidFill>
              <a:latin typeface="Times New Roman" panose="02020603050405020304" pitchFamily="18" charset="0"/>
              <a:cs typeface="Times New Roman" panose="02020603050405020304" pitchFamily="18" charset="0"/>
            </a:endParaRPr>
          </a:p>
          <a:p>
            <a:pPr marL="171450" lvl="0" indent="-171450" algn="just">
              <a:buFont typeface="Arial" panose="020B0604020202020204" pitchFamily="34" charset="0"/>
              <a:buChar char="•"/>
            </a:pPr>
            <a:endParaRPr lang="en-US" altLang="en-US" sz="1000" dirty="0">
              <a:solidFill>
                <a:schemeClr val="tx1"/>
              </a:solidFill>
              <a:latin typeface="Times New Roman" panose="02020603050405020304" pitchFamily="18" charset="0"/>
              <a:cs typeface="Times New Roman" panose="02020603050405020304" pitchFamily="18" charset="0"/>
            </a:endParaRPr>
          </a:p>
          <a:p>
            <a:pPr marL="171450" indent="-171450" algn="just">
              <a:buFont typeface="Arial" panose="020B0604020202020204" pitchFamily="34" charset="0"/>
              <a:buChar char="•"/>
            </a:pPr>
            <a:r>
              <a:rPr lang="en-US" sz="1000" dirty="0">
                <a:solidFill>
                  <a:schemeClr val="tx1"/>
                </a:solidFill>
                <a:latin typeface="Times New Roman" panose="02020603050405020304" pitchFamily="18" charset="0"/>
                <a:cs typeface="Times New Roman" panose="02020603050405020304" pitchFamily="18" charset="0"/>
              </a:rPr>
              <a:t>On your computer, open the Git Bash application. </a:t>
            </a:r>
          </a:p>
          <a:p>
            <a:pPr marL="171450" indent="-171450" algn="just">
              <a:buFont typeface="Arial" panose="020B0604020202020204" pitchFamily="34" charset="0"/>
              <a:buChar char="•"/>
            </a:pPr>
            <a:endParaRPr lang="en-US" sz="1000" dirty="0" smtClean="0">
              <a:solidFill>
                <a:schemeClr val="tx1"/>
              </a:solidFill>
              <a:latin typeface="Times New Roman" panose="02020603050405020304" pitchFamily="18" charset="0"/>
              <a:cs typeface="Times New Roman" panose="02020603050405020304" pitchFamily="18" charset="0"/>
            </a:endParaRPr>
          </a:p>
          <a:p>
            <a:pPr marL="171450" indent="-171450" algn="just">
              <a:buFont typeface="Arial" panose="020B0604020202020204" pitchFamily="34" charset="0"/>
              <a:buChar char="•"/>
            </a:pPr>
            <a:r>
              <a:rPr lang="en-US" sz="1000" dirty="0" smtClean="0">
                <a:solidFill>
                  <a:schemeClr val="tx1"/>
                </a:solidFill>
                <a:latin typeface="Times New Roman" panose="02020603050405020304" pitchFamily="18" charset="0"/>
                <a:cs typeface="Times New Roman" panose="02020603050405020304" pitchFamily="18" charset="0"/>
              </a:rPr>
              <a:t>Tell </a:t>
            </a:r>
            <a:r>
              <a:rPr lang="en-US" sz="1000" dirty="0">
                <a:solidFill>
                  <a:schemeClr val="tx1"/>
                </a:solidFill>
                <a:latin typeface="Times New Roman" panose="02020603050405020304" pitchFamily="18" charset="0"/>
                <a:cs typeface="Times New Roman" panose="02020603050405020304" pitchFamily="18" charset="0"/>
              </a:rPr>
              <a:t>Git your name so your commits will be properly labeled.</a:t>
            </a:r>
          </a:p>
          <a:p>
            <a:pPr marL="685800" lvl="1" indent="-228600" algn="just">
              <a:buFont typeface="Wingdings" panose="05000000000000000000" pitchFamily="2" charset="2"/>
              <a:buChar char="ü"/>
            </a:pPr>
            <a:r>
              <a:rPr lang="en-US" sz="1000" dirty="0" err="1">
                <a:solidFill>
                  <a:srgbClr val="008000"/>
                </a:solidFill>
                <a:latin typeface="Times New Roman" panose="02020603050405020304" pitchFamily="18" charset="0"/>
                <a:cs typeface="Times New Roman" panose="02020603050405020304" pitchFamily="18" charset="0"/>
              </a:rPr>
              <a:t>git</a:t>
            </a:r>
            <a:r>
              <a:rPr lang="en-US" sz="1000" dirty="0">
                <a:solidFill>
                  <a:srgbClr val="008000"/>
                </a:solidFill>
                <a:latin typeface="Times New Roman" panose="02020603050405020304" pitchFamily="18" charset="0"/>
                <a:cs typeface="Times New Roman" panose="02020603050405020304" pitchFamily="18" charset="0"/>
              </a:rPr>
              <a:t> </a:t>
            </a:r>
            <a:r>
              <a:rPr lang="en-US" sz="1000" dirty="0" err="1">
                <a:solidFill>
                  <a:srgbClr val="008000"/>
                </a:solidFill>
                <a:latin typeface="Times New Roman" panose="02020603050405020304" pitchFamily="18" charset="0"/>
                <a:cs typeface="Times New Roman" panose="02020603050405020304" pitchFamily="18" charset="0"/>
              </a:rPr>
              <a:t>config</a:t>
            </a:r>
            <a:r>
              <a:rPr lang="en-US" sz="1000" dirty="0">
                <a:solidFill>
                  <a:srgbClr val="008000"/>
                </a:solidFill>
                <a:latin typeface="Times New Roman" panose="02020603050405020304" pitchFamily="18" charset="0"/>
                <a:cs typeface="Times New Roman" panose="02020603050405020304" pitchFamily="18" charset="0"/>
              </a:rPr>
              <a:t> --global user.name "</a:t>
            </a:r>
            <a:r>
              <a:rPr lang="en-US" sz="1000" dirty="0">
                <a:solidFill>
                  <a:schemeClr val="accent6">
                    <a:lumMod val="75000"/>
                  </a:schemeClr>
                </a:solidFill>
                <a:latin typeface="Times New Roman" panose="02020603050405020304" pitchFamily="18" charset="0"/>
                <a:cs typeface="Times New Roman" panose="02020603050405020304" pitchFamily="18" charset="0"/>
              </a:rPr>
              <a:t>YOUR NAME</a:t>
            </a:r>
            <a:r>
              <a:rPr lang="en-US" sz="1000" dirty="0">
                <a:solidFill>
                  <a:srgbClr val="008000"/>
                </a:solidFill>
                <a:latin typeface="Times New Roman" panose="02020603050405020304" pitchFamily="18" charset="0"/>
                <a:cs typeface="Times New Roman" panose="02020603050405020304" pitchFamily="18" charset="0"/>
              </a:rPr>
              <a:t>“</a:t>
            </a:r>
          </a:p>
          <a:p>
            <a:pPr marL="171450" indent="-171450" algn="just">
              <a:buFont typeface="Arial" panose="020B0604020202020204" pitchFamily="34" charset="0"/>
              <a:buChar char="•"/>
            </a:pPr>
            <a:endParaRPr lang="en-US" sz="1000" dirty="0" smtClean="0">
              <a:solidFill>
                <a:schemeClr val="tx1"/>
              </a:solidFill>
              <a:latin typeface="Times New Roman" panose="02020603050405020304" pitchFamily="18" charset="0"/>
              <a:cs typeface="Times New Roman" panose="02020603050405020304" pitchFamily="18" charset="0"/>
            </a:endParaRPr>
          </a:p>
          <a:p>
            <a:pPr marL="171450" indent="-171450" algn="just">
              <a:buFont typeface="Arial" panose="020B0604020202020204" pitchFamily="34" charset="0"/>
              <a:buChar char="•"/>
            </a:pPr>
            <a:r>
              <a:rPr lang="en-US" sz="1000" dirty="0" smtClean="0">
                <a:solidFill>
                  <a:schemeClr val="tx1"/>
                </a:solidFill>
                <a:latin typeface="Times New Roman" panose="02020603050405020304" pitchFamily="18" charset="0"/>
                <a:cs typeface="Times New Roman" panose="02020603050405020304" pitchFamily="18" charset="0"/>
              </a:rPr>
              <a:t>Tell </a:t>
            </a:r>
            <a:r>
              <a:rPr lang="en-US" sz="1000" dirty="0">
                <a:solidFill>
                  <a:schemeClr val="tx1"/>
                </a:solidFill>
                <a:latin typeface="Times New Roman" panose="02020603050405020304" pitchFamily="18" charset="0"/>
                <a:cs typeface="Times New Roman" panose="02020603050405020304" pitchFamily="18" charset="0"/>
              </a:rPr>
              <a:t>Git the email address that will be associated with your Git commits.</a:t>
            </a:r>
          </a:p>
          <a:p>
            <a:pPr marL="628650" lvl="1" indent="-171450" algn="just">
              <a:buFont typeface="Wingdings" panose="05000000000000000000" pitchFamily="2" charset="2"/>
              <a:buChar char="ü"/>
            </a:pPr>
            <a:r>
              <a:rPr lang="en-US" sz="1000" dirty="0" err="1">
                <a:solidFill>
                  <a:srgbClr val="008000"/>
                </a:solidFill>
                <a:latin typeface="Times New Roman" panose="02020603050405020304" pitchFamily="18" charset="0"/>
                <a:cs typeface="Times New Roman" panose="02020603050405020304" pitchFamily="18" charset="0"/>
              </a:rPr>
              <a:t>git</a:t>
            </a:r>
            <a:r>
              <a:rPr lang="en-US" sz="1000" dirty="0">
                <a:solidFill>
                  <a:srgbClr val="008000"/>
                </a:solidFill>
                <a:latin typeface="Times New Roman" panose="02020603050405020304" pitchFamily="18" charset="0"/>
                <a:cs typeface="Times New Roman" panose="02020603050405020304" pitchFamily="18" charset="0"/>
              </a:rPr>
              <a:t> </a:t>
            </a:r>
            <a:r>
              <a:rPr lang="en-US" sz="1000" dirty="0" err="1">
                <a:solidFill>
                  <a:srgbClr val="008000"/>
                </a:solidFill>
                <a:latin typeface="Times New Roman" panose="02020603050405020304" pitchFamily="18" charset="0"/>
                <a:cs typeface="Times New Roman" panose="02020603050405020304" pitchFamily="18" charset="0"/>
              </a:rPr>
              <a:t>config</a:t>
            </a:r>
            <a:r>
              <a:rPr lang="en-US" sz="1000" dirty="0">
                <a:solidFill>
                  <a:srgbClr val="008000"/>
                </a:solidFill>
                <a:latin typeface="Times New Roman" panose="02020603050405020304" pitchFamily="18" charset="0"/>
                <a:cs typeface="Times New Roman" panose="02020603050405020304" pitchFamily="18" charset="0"/>
              </a:rPr>
              <a:t> --global </a:t>
            </a:r>
            <a:r>
              <a:rPr lang="en-US" sz="1000" dirty="0" err="1">
                <a:solidFill>
                  <a:srgbClr val="008000"/>
                </a:solidFill>
                <a:latin typeface="Times New Roman" panose="02020603050405020304" pitchFamily="18" charset="0"/>
                <a:cs typeface="Times New Roman" panose="02020603050405020304" pitchFamily="18" charset="0"/>
              </a:rPr>
              <a:t>user.email</a:t>
            </a:r>
            <a:r>
              <a:rPr lang="en-US" sz="1000" dirty="0">
                <a:solidFill>
                  <a:srgbClr val="008000"/>
                </a:solidFill>
                <a:latin typeface="Times New Roman" panose="02020603050405020304" pitchFamily="18" charset="0"/>
                <a:cs typeface="Times New Roman" panose="02020603050405020304" pitchFamily="18" charset="0"/>
              </a:rPr>
              <a:t> "</a:t>
            </a:r>
            <a:r>
              <a:rPr lang="en-US" sz="1000" dirty="0">
                <a:solidFill>
                  <a:schemeClr val="accent6">
                    <a:lumMod val="75000"/>
                  </a:schemeClr>
                </a:solidFill>
                <a:latin typeface="Times New Roman" panose="02020603050405020304" pitchFamily="18" charset="0"/>
                <a:cs typeface="Times New Roman" panose="02020603050405020304" pitchFamily="18" charset="0"/>
              </a:rPr>
              <a:t>YOUR EMAIL ADDRESS</a:t>
            </a:r>
            <a:r>
              <a:rPr lang="en-US" sz="1000" dirty="0">
                <a:solidFill>
                  <a:srgbClr val="008000"/>
                </a:solidFill>
                <a:latin typeface="Times New Roman" panose="02020603050405020304" pitchFamily="18" charset="0"/>
                <a:cs typeface="Times New Roman" panose="02020603050405020304" pitchFamily="18" charset="0"/>
              </a:rPr>
              <a:t>"</a:t>
            </a:r>
          </a:p>
          <a:p>
            <a:pPr marL="171450" indent="-171450" algn="just">
              <a:buFont typeface="Arial" panose="020B0604020202020204" pitchFamily="34" charset="0"/>
              <a:buChar char="•"/>
            </a:pPr>
            <a:endParaRPr lang="en-US" sz="1000" dirty="0">
              <a:solidFill>
                <a:schemeClr val="tx1"/>
              </a:solidFill>
              <a:latin typeface="Times New Roman" panose="02020603050405020304" pitchFamily="18" charset="0"/>
              <a:cs typeface="Times New Roman" panose="02020603050405020304" pitchFamily="18" charset="0"/>
            </a:endParaRPr>
          </a:p>
          <a:p>
            <a:pPr marL="171450" lvl="0" indent="-171450" algn="just">
              <a:buFont typeface="Arial" panose="020B0604020202020204" pitchFamily="34" charset="0"/>
              <a:buChar char="•"/>
            </a:pPr>
            <a:r>
              <a:rPr lang="en-US" sz="1000" dirty="0">
                <a:solidFill>
                  <a:schemeClr val="tx1"/>
                </a:solidFill>
                <a:latin typeface="Times New Roman" panose="02020603050405020304" pitchFamily="18" charset="0"/>
                <a:cs typeface="Times New Roman" panose="02020603050405020304" pitchFamily="18" charset="0"/>
              </a:rPr>
              <a:t>When you connect to a GitHub repository from Git, you'll need to authenticate with GitHub using either HTTPS or SSH.</a:t>
            </a:r>
            <a:endParaRPr lang="en-US" altLang="en-US" sz="1000" dirty="0">
              <a:solidFill>
                <a:schemeClr val="tx1"/>
              </a:solidFill>
              <a:latin typeface="Times New Roman" panose="02020603050405020304" pitchFamily="18" charset="0"/>
              <a:cs typeface="Times New Roman" panose="02020603050405020304" pitchFamily="18" charset="0"/>
            </a:endParaRPr>
          </a:p>
          <a:p>
            <a:pPr marL="628650" lvl="1" indent="-171450" algn="just">
              <a:buFont typeface="Wingdings" panose="05000000000000000000" pitchFamily="2" charset="2"/>
              <a:buChar char="ü"/>
            </a:pPr>
            <a:r>
              <a:rPr lang="en-US" sz="1000" dirty="0">
                <a:solidFill>
                  <a:schemeClr val="tx1"/>
                </a:solidFill>
                <a:latin typeface="Times New Roman" panose="02020603050405020304" pitchFamily="18" charset="0"/>
                <a:cs typeface="Times New Roman" panose="02020603050405020304" pitchFamily="18" charset="0"/>
              </a:rPr>
              <a:t>Generating SSH </a:t>
            </a:r>
            <a:r>
              <a:rPr lang="en-US" sz="1000" dirty="0" smtClean="0">
                <a:solidFill>
                  <a:schemeClr val="tx1"/>
                </a:solidFill>
                <a:latin typeface="Times New Roman" panose="02020603050405020304" pitchFamily="18" charset="0"/>
                <a:cs typeface="Times New Roman" panose="02020603050405020304" pitchFamily="18" charset="0"/>
              </a:rPr>
              <a:t>keys</a:t>
            </a:r>
            <a:r>
              <a:rPr lang="en-US" sz="1000" dirty="0">
                <a:solidFill>
                  <a:schemeClr val="tx1"/>
                </a:solidFill>
                <a:latin typeface="Times New Roman" panose="02020603050405020304" pitchFamily="18" charset="0"/>
                <a:cs typeface="Times New Roman" panose="02020603050405020304" pitchFamily="18" charset="0"/>
              </a:rPr>
              <a:t>: </a:t>
            </a:r>
            <a:r>
              <a:rPr lang="en-US" sz="1000" dirty="0">
                <a:solidFill>
                  <a:schemeClr val="tx1"/>
                </a:solidFill>
                <a:latin typeface="Times New Roman" panose="02020603050405020304" pitchFamily="18" charset="0"/>
                <a:cs typeface="Times New Roman" panose="02020603050405020304" pitchFamily="18" charset="0"/>
                <a:hlinkClick r:id="rId4"/>
              </a:rPr>
              <a:t>https://help.github.com/articles/generating-ssh-keys</a:t>
            </a:r>
            <a:r>
              <a:rPr lang="en-US" sz="1000" dirty="0" smtClean="0">
                <a:solidFill>
                  <a:schemeClr val="tx1"/>
                </a:solidFill>
                <a:latin typeface="Times New Roman" panose="02020603050405020304" pitchFamily="18" charset="0"/>
                <a:cs typeface="Times New Roman" panose="02020603050405020304" pitchFamily="18" charset="0"/>
                <a:hlinkClick r:id="rId4"/>
              </a:rPr>
              <a:t>/</a:t>
            </a:r>
            <a:endParaRPr lang="en-US" sz="1000" dirty="0" smtClean="0">
              <a:solidFill>
                <a:schemeClr val="tx1"/>
              </a:solidFill>
              <a:latin typeface="Times New Roman" panose="02020603050405020304" pitchFamily="18" charset="0"/>
              <a:cs typeface="Times New Roman" panose="02020603050405020304" pitchFamily="18" charset="0"/>
            </a:endParaRPr>
          </a:p>
          <a:p>
            <a:pPr lvl="1" algn="just"/>
            <a:endParaRPr lang="en-US" sz="1000" dirty="0">
              <a:solidFill>
                <a:schemeClr val="tx1"/>
              </a:solidFill>
              <a:latin typeface="Times New Roman" panose="02020603050405020304" pitchFamily="18" charset="0"/>
              <a:cs typeface="Times New Roman" panose="02020603050405020304" pitchFamily="18" charset="0"/>
            </a:endParaRPr>
          </a:p>
          <a:p>
            <a:pPr marL="171450" lvl="0" indent="-171450" algn="just">
              <a:buFont typeface="Arial" panose="020B0604020202020204" pitchFamily="34" charset="0"/>
              <a:buChar char="•"/>
            </a:pPr>
            <a:endParaRPr lang="en-US" altLang="en-US" sz="1000"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algn="just"/>
            <a:endParaRPr lang="en-US" sz="1000" dirty="0" smtClean="0">
              <a:solidFill>
                <a:schemeClr val="bg1">
                  <a:lumMod val="50000"/>
                </a:schemeClr>
              </a:solidFill>
              <a:latin typeface="Times New Roman" panose="02020603050405020304" pitchFamily="18" charset="0"/>
              <a:cs typeface="Times New Roman" panose="02020603050405020304" pitchFamily="18" charset="0"/>
            </a:endParaRPr>
          </a:p>
          <a:p>
            <a:pPr marL="171450" indent="-171450" algn="just">
              <a:buFont typeface="Arial" panose="020B0604020202020204" pitchFamily="34" charset="0"/>
              <a:buChar char="•"/>
            </a:pPr>
            <a:endParaRPr lang="en-US" sz="1000" dirty="0" smtClean="0">
              <a:solidFill>
                <a:schemeClr val="bg1">
                  <a:lumMod val="50000"/>
                </a:schemeClr>
              </a:solidFill>
              <a:latin typeface="Times New Roman" panose="02020603050405020304" pitchFamily="18" charset="0"/>
              <a:cs typeface="Times New Roman" panose="02020603050405020304" pitchFamily="18" charset="0"/>
            </a:endParaRPr>
          </a:p>
          <a:p>
            <a:pPr algn="just"/>
            <a:endParaRPr lang="en-US" sz="1000" dirty="0" smtClean="0">
              <a:solidFill>
                <a:schemeClr val="bg1">
                  <a:lumMod val="50000"/>
                </a:schemeClr>
              </a:solidFill>
              <a:latin typeface="Times New Roman" panose="02020603050405020304" pitchFamily="18" charset="0"/>
              <a:cs typeface="Times New Roman" panose="02020603050405020304" pitchFamily="18" charset="0"/>
            </a:endParaRPr>
          </a:p>
          <a:p>
            <a:pPr algn="just"/>
            <a:endParaRPr lang="en-US" sz="1000" dirty="0">
              <a:solidFill>
                <a:schemeClr val="bg1">
                  <a:lumMod val="50000"/>
                </a:schemeClr>
              </a:solidFill>
              <a:latin typeface="Times New Roman" panose="02020603050405020304" pitchFamily="18" charset="0"/>
              <a:cs typeface="Times New Roman" panose="02020603050405020304" pitchFamily="18" charset="0"/>
            </a:endParaRPr>
          </a:p>
        </p:txBody>
      </p:sp>
      <p:pic>
        <p:nvPicPr>
          <p:cNvPr id="12" name="Picture 11"/>
          <p:cNvPicPr>
            <a:picLocks noChangeAspect="1"/>
          </p:cNvPicPr>
          <p:nvPr/>
        </p:nvPicPr>
        <p:blipFill>
          <a:blip r:embed="rId5"/>
          <a:stretch>
            <a:fillRect/>
          </a:stretch>
        </p:blipFill>
        <p:spPr>
          <a:xfrm>
            <a:off x="6313773" y="2112818"/>
            <a:ext cx="1209675" cy="762000"/>
          </a:xfrm>
          <a:prstGeom prst="rect">
            <a:avLst/>
          </a:prstGeom>
        </p:spPr>
      </p:pic>
      <p:sp>
        <p:nvSpPr>
          <p:cNvPr id="16" name="Line Callout 1 15"/>
          <p:cNvSpPr/>
          <p:nvPr/>
        </p:nvSpPr>
        <p:spPr bwMode="auto">
          <a:xfrm>
            <a:off x="6313773" y="3449622"/>
            <a:ext cx="2095505" cy="2002142"/>
          </a:xfrm>
          <a:prstGeom prst="borderCallout1">
            <a:avLst>
              <a:gd name="adj1" fmla="val 53802"/>
              <a:gd name="adj2" fmla="val -2862"/>
              <a:gd name="adj3" fmla="val 7610"/>
              <a:gd name="adj4" fmla="val -34560"/>
            </a:avLst>
          </a:prstGeom>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r>
              <a:rPr lang="en-US" sz="900" b="1" i="1" dirty="0">
                <a:solidFill>
                  <a:schemeClr val="tx1"/>
                </a:solidFill>
              </a:rPr>
              <a:t>Cloning with SSH</a:t>
            </a:r>
          </a:p>
          <a:p>
            <a:endParaRPr lang="en-US" sz="900" i="1" dirty="0">
              <a:solidFill>
                <a:schemeClr val="tx1"/>
              </a:solidFill>
            </a:endParaRPr>
          </a:p>
          <a:p>
            <a:r>
              <a:rPr lang="en-US" sz="900" i="1" dirty="0">
                <a:solidFill>
                  <a:schemeClr val="tx1"/>
                </a:solidFill>
              </a:rPr>
              <a:t>These URLs provide access to a Git repository via SSH, which is a secure protocol. To use these URLs, you must have an SSH </a:t>
            </a:r>
            <a:r>
              <a:rPr lang="en-US" sz="900" i="1" dirty="0" err="1">
                <a:solidFill>
                  <a:schemeClr val="tx1"/>
                </a:solidFill>
              </a:rPr>
              <a:t>keypair</a:t>
            </a:r>
            <a:r>
              <a:rPr lang="en-US" sz="900" i="1" dirty="0">
                <a:solidFill>
                  <a:schemeClr val="tx1"/>
                </a:solidFill>
              </a:rPr>
              <a:t> generated on your computer, and attached to your GitHub account.</a:t>
            </a:r>
          </a:p>
          <a:p>
            <a:endParaRPr lang="en-US" sz="900" i="1" dirty="0">
              <a:solidFill>
                <a:schemeClr val="tx1"/>
              </a:solidFill>
            </a:endParaRPr>
          </a:p>
          <a:p>
            <a:r>
              <a:rPr lang="en-US" sz="900" i="1" dirty="0">
                <a:solidFill>
                  <a:schemeClr val="tx1"/>
                </a:solidFill>
              </a:rPr>
              <a:t>The GitHub desktop clients automatically configure SSH keys for you, if you don't want to muck around on the command line.</a:t>
            </a:r>
          </a:p>
        </p:txBody>
      </p:sp>
    </p:spTree>
    <p:extLst>
      <p:ext uri="{BB962C8B-B14F-4D97-AF65-F5344CB8AC3E}">
        <p14:creationId xmlns:p14="http://schemas.microsoft.com/office/powerpoint/2010/main" val="340738456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GitHub: </a:t>
            </a:r>
            <a:r>
              <a:rPr lang="en-US" b="1" dirty="0">
                <a:solidFill>
                  <a:srgbClr val="0070C0"/>
                </a:solidFill>
                <a:effectLst>
                  <a:outerShdw blurRad="38100" dist="38100" dir="2700000" algn="tl">
                    <a:srgbClr val="000000">
                      <a:alpha val="43137"/>
                    </a:srgbClr>
                  </a:outerShdw>
                </a:effectLst>
                <a:latin typeface="Arial" charset="0"/>
                <a:cs typeface="Arial" charset="0"/>
              </a:rPr>
              <a:t>Generating SSH keys</a:t>
            </a:r>
            <a:br>
              <a:rPr lang="en-US" b="1" dirty="0">
                <a:solidFill>
                  <a:srgbClr val="0070C0"/>
                </a:solidFill>
                <a:effectLst>
                  <a:outerShdw blurRad="38100" dist="38100" dir="2700000" algn="tl">
                    <a:srgbClr val="000000">
                      <a:alpha val="43137"/>
                    </a:srgbClr>
                  </a:outerShdw>
                </a:effectLst>
                <a:latin typeface="Arial" charset="0"/>
                <a:cs typeface="Arial" charset="0"/>
              </a:rPr>
            </a:br>
            <a:r>
              <a:rPr lang="en-US" b="1" dirty="0">
                <a:solidFill>
                  <a:srgbClr val="0070C0"/>
                </a:solidFill>
                <a:effectLst>
                  <a:outerShdw blurRad="38100" dist="38100" dir="2700000" algn="tl">
                    <a:srgbClr val="000000">
                      <a:alpha val="43137"/>
                    </a:srgbClr>
                  </a:outerShdw>
                </a:effectLst>
                <a:latin typeface="Arial" charset="0"/>
                <a:cs typeface="Arial" charset="0"/>
              </a:rPr>
              <a:t/>
            </a:r>
            <a:br>
              <a:rPr lang="en-US" b="1" dirty="0">
                <a:solidFill>
                  <a:srgbClr val="0070C0"/>
                </a:solidFill>
                <a:effectLst>
                  <a:outerShdw blurRad="38100" dist="38100" dir="2700000" algn="tl">
                    <a:srgbClr val="000000">
                      <a:alpha val="43137"/>
                    </a:srgbClr>
                  </a:outerShdw>
                </a:effectLst>
                <a:latin typeface="Arial" charset="0"/>
                <a:cs typeface="Arial" charset="0"/>
              </a:rPr>
            </a:br>
            <a:endParaRPr lang="en-US" b="1" dirty="0">
              <a:solidFill>
                <a:srgbClr val="0070C0"/>
              </a:solidFill>
              <a:effectLst>
                <a:outerShdw blurRad="38100" dist="38100" dir="2700000" algn="tl">
                  <a:srgbClr val="000000">
                    <a:alpha val="43137"/>
                  </a:srgbClr>
                </a:outerShdw>
              </a:effectLst>
              <a:latin typeface="Arial" charset="0"/>
              <a:cs typeface="Arial" charset="0"/>
            </a:endParaRPr>
          </a:p>
        </p:txBody>
      </p:sp>
      <p:sp>
        <p:nvSpPr>
          <p:cNvPr id="2" name="Rectangle 1"/>
          <p:cNvSpPr/>
          <p:nvPr/>
        </p:nvSpPr>
        <p:spPr>
          <a:xfrm>
            <a:off x="547254" y="1408745"/>
            <a:ext cx="6407728" cy="3785652"/>
          </a:xfrm>
          <a:prstGeom prst="rect">
            <a:avLst/>
          </a:prstGeom>
        </p:spPr>
        <p:txBody>
          <a:bodyPr wrap="square">
            <a:spAutoFit/>
          </a:bodyPr>
          <a:lstStyle/>
          <a:p>
            <a:pPr marL="171450" lvl="1" indent="-171450">
              <a:buFont typeface="Arial" panose="020B0604020202020204" pitchFamily="34" charset="0"/>
              <a:buChar char="•"/>
            </a:pPr>
            <a:r>
              <a:rPr lang="en-US" sz="1200" dirty="0" smtClean="0">
                <a:solidFill>
                  <a:schemeClr val="tx1"/>
                </a:solidFill>
                <a:latin typeface="Times New Roman" panose="02020603050405020304" pitchFamily="18" charset="0"/>
                <a:cs typeface="Times New Roman" panose="02020603050405020304" pitchFamily="18" charset="0"/>
              </a:rPr>
              <a:t>Follow steps on : </a:t>
            </a:r>
            <a:r>
              <a:rPr lang="en-US" sz="1200" dirty="0" smtClean="0">
                <a:solidFill>
                  <a:schemeClr val="tx1"/>
                </a:solidFill>
                <a:latin typeface="Times New Roman" panose="02020603050405020304" pitchFamily="18" charset="0"/>
                <a:cs typeface="Times New Roman" panose="02020603050405020304" pitchFamily="18" charset="0"/>
                <a:hlinkClick r:id="rId2"/>
              </a:rPr>
              <a:t>https://help.github.com/articles/generating-ssh-keys/</a:t>
            </a:r>
            <a:endParaRPr lang="en-US" sz="1200" dirty="0" smtClean="0">
              <a:solidFill>
                <a:schemeClr val="tx1"/>
              </a:solidFill>
              <a:latin typeface="Times New Roman" panose="02020603050405020304" pitchFamily="18" charset="0"/>
              <a:cs typeface="Times New Roman" panose="02020603050405020304" pitchFamily="18" charset="0"/>
            </a:endParaRPr>
          </a:p>
          <a:p>
            <a:pPr marL="171450" indent="-171450">
              <a:buFont typeface="Arial" panose="020B0604020202020204" pitchFamily="34" charset="0"/>
              <a:buChar char="•"/>
            </a:pPr>
            <a:endParaRPr lang="en-US" sz="1200" dirty="0" smtClean="0">
              <a:solidFill>
                <a:schemeClr val="tx1"/>
              </a:solidFill>
              <a:latin typeface="Times New Roman" panose="02020603050405020304" pitchFamily="18" charset="0"/>
              <a:cs typeface="Times New Roman" panose="02020603050405020304" pitchFamily="18" charset="0"/>
            </a:endParaRPr>
          </a:p>
          <a:p>
            <a:pPr marL="171450" indent="-171450">
              <a:buFont typeface="Arial" panose="020B0604020202020204" pitchFamily="34" charset="0"/>
              <a:buChar char="•"/>
            </a:pPr>
            <a:r>
              <a:rPr lang="en-US" sz="1200" dirty="0" smtClean="0">
                <a:solidFill>
                  <a:schemeClr val="tx1"/>
                </a:solidFill>
                <a:latin typeface="Times New Roman" panose="02020603050405020304" pitchFamily="18" charset="0"/>
                <a:cs typeface="Times New Roman" panose="02020603050405020304" pitchFamily="18" charset="0"/>
              </a:rPr>
              <a:t>Summary (</a:t>
            </a:r>
            <a:r>
              <a:rPr lang="en-US" sz="1200" b="1" dirty="0" smtClean="0">
                <a:solidFill>
                  <a:schemeClr val="tx1"/>
                </a:solidFill>
                <a:latin typeface="Times New Roman" panose="02020603050405020304" pitchFamily="18" charset="0"/>
                <a:cs typeface="Times New Roman" panose="02020603050405020304" pitchFamily="18" charset="0"/>
              </a:rPr>
              <a:t>windows</a:t>
            </a:r>
            <a:r>
              <a:rPr lang="en-US" sz="1200" dirty="0" smtClean="0">
                <a:solidFill>
                  <a:schemeClr val="tx1"/>
                </a:solidFill>
                <a:latin typeface="Times New Roman" panose="02020603050405020304" pitchFamily="18" charset="0"/>
                <a:cs typeface="Times New Roman" panose="02020603050405020304" pitchFamily="18" charset="0"/>
              </a:rPr>
              <a:t>):</a:t>
            </a:r>
          </a:p>
          <a:p>
            <a:pPr marL="685800" lvl="1" indent="-228600">
              <a:buFont typeface="+mj-lt"/>
              <a:buAutoNum type="arabicPeriod"/>
            </a:pPr>
            <a:endParaRPr lang="en-US" sz="1200" dirty="0" smtClean="0">
              <a:solidFill>
                <a:schemeClr val="tx1"/>
              </a:solidFill>
              <a:latin typeface="Times New Roman" panose="02020603050405020304" pitchFamily="18" charset="0"/>
              <a:cs typeface="Times New Roman" panose="02020603050405020304" pitchFamily="18" charset="0"/>
            </a:endParaRPr>
          </a:p>
          <a:p>
            <a:pPr marL="685800" lvl="1" indent="-228600">
              <a:buFont typeface="+mj-lt"/>
              <a:buAutoNum type="arabicPeriod"/>
            </a:pPr>
            <a:r>
              <a:rPr lang="en-US" sz="1200" dirty="0" smtClean="0">
                <a:solidFill>
                  <a:schemeClr val="tx1"/>
                </a:solidFill>
                <a:latin typeface="Times New Roman" panose="02020603050405020304" pitchFamily="18" charset="0"/>
                <a:cs typeface="Times New Roman" panose="02020603050405020304" pitchFamily="18" charset="0"/>
              </a:rPr>
              <a:t>Generate a new SSH key: </a:t>
            </a:r>
          </a:p>
          <a:p>
            <a:pPr marL="1143000" lvl="2" indent="-228600">
              <a:buFont typeface="Wingdings" panose="05000000000000000000" pitchFamily="2" charset="2"/>
              <a:buChar char="ü"/>
            </a:pPr>
            <a:r>
              <a:rPr lang="de-DE" sz="1200" dirty="0" smtClean="0">
                <a:solidFill>
                  <a:srgbClr val="008000"/>
                </a:solidFill>
                <a:latin typeface="Times New Roman" panose="02020603050405020304" pitchFamily="18" charset="0"/>
                <a:cs typeface="Times New Roman" panose="02020603050405020304" pitchFamily="18" charset="0"/>
              </a:rPr>
              <a:t>ssh-keygen -t rsa -b 4096 -C `</a:t>
            </a:r>
            <a:r>
              <a:rPr lang="de-DE" sz="1200" dirty="0" smtClean="0">
                <a:solidFill>
                  <a:schemeClr val="accent6">
                    <a:lumMod val="75000"/>
                  </a:schemeClr>
                </a:solidFill>
                <a:latin typeface="Times New Roman" panose="02020603050405020304" pitchFamily="18" charset="0"/>
                <a:cs typeface="Times New Roman" panose="02020603050405020304" pitchFamily="18" charset="0"/>
              </a:rPr>
              <a:t>email address</a:t>
            </a:r>
            <a:r>
              <a:rPr lang="de-DE" sz="1200" dirty="0" smtClean="0">
                <a:solidFill>
                  <a:srgbClr val="008000"/>
                </a:solidFill>
                <a:latin typeface="Times New Roman" panose="02020603050405020304" pitchFamily="18" charset="0"/>
                <a:cs typeface="Times New Roman" panose="02020603050405020304" pitchFamily="18" charset="0"/>
              </a:rPr>
              <a:t>`</a:t>
            </a:r>
          </a:p>
          <a:p>
            <a:pPr marL="685800" lvl="1" indent="-228600">
              <a:buFont typeface="+mj-lt"/>
              <a:buAutoNum type="arabicPeriod"/>
            </a:pPr>
            <a:endParaRPr lang="en-US" sz="1200" dirty="0" smtClean="0">
              <a:solidFill>
                <a:schemeClr val="tx1"/>
              </a:solidFill>
              <a:latin typeface="Times New Roman" panose="02020603050405020304" pitchFamily="18" charset="0"/>
              <a:cs typeface="Times New Roman" panose="02020603050405020304" pitchFamily="18" charset="0"/>
            </a:endParaRPr>
          </a:p>
          <a:p>
            <a:pPr marL="685800" lvl="1" indent="-228600">
              <a:buFont typeface="+mj-lt"/>
              <a:buAutoNum type="arabicPeriod"/>
            </a:pPr>
            <a:r>
              <a:rPr lang="en-US" sz="1200" dirty="0" smtClean="0">
                <a:solidFill>
                  <a:schemeClr val="tx1"/>
                </a:solidFill>
                <a:latin typeface="Times New Roman" panose="02020603050405020304" pitchFamily="18" charset="0"/>
                <a:cs typeface="Times New Roman" panose="02020603050405020304" pitchFamily="18" charset="0"/>
              </a:rPr>
              <a:t>Add your key to the </a:t>
            </a:r>
            <a:r>
              <a:rPr lang="en-US" sz="1200" dirty="0" err="1" smtClean="0">
                <a:solidFill>
                  <a:schemeClr val="tx1"/>
                </a:solidFill>
                <a:latin typeface="Times New Roman" panose="02020603050405020304" pitchFamily="18" charset="0"/>
                <a:cs typeface="Times New Roman" panose="02020603050405020304" pitchFamily="18" charset="0"/>
              </a:rPr>
              <a:t>ssh</a:t>
            </a:r>
            <a:r>
              <a:rPr lang="en-US" sz="1200" dirty="0" smtClean="0">
                <a:solidFill>
                  <a:schemeClr val="tx1"/>
                </a:solidFill>
                <a:latin typeface="Times New Roman" panose="02020603050405020304" pitchFamily="18" charset="0"/>
                <a:cs typeface="Times New Roman" panose="02020603050405020304" pitchFamily="18" charset="0"/>
              </a:rPr>
              <a:t>-agent</a:t>
            </a:r>
          </a:p>
          <a:p>
            <a:pPr marL="1143000" lvl="2" indent="-228600">
              <a:buFont typeface="Wingdings" panose="05000000000000000000" pitchFamily="2" charset="2"/>
              <a:buChar char="ü"/>
            </a:pPr>
            <a:r>
              <a:rPr lang="en-US" sz="1200" dirty="0" err="1" smtClean="0">
                <a:solidFill>
                  <a:srgbClr val="008000"/>
                </a:solidFill>
                <a:latin typeface="Times New Roman" panose="02020603050405020304" pitchFamily="18" charset="0"/>
                <a:cs typeface="Times New Roman" panose="02020603050405020304" pitchFamily="18" charset="0"/>
              </a:rPr>
              <a:t>eval</a:t>
            </a:r>
            <a:r>
              <a:rPr lang="en-US" sz="1200" dirty="0" smtClean="0">
                <a:solidFill>
                  <a:srgbClr val="008000"/>
                </a:solidFill>
                <a:latin typeface="Times New Roman" panose="02020603050405020304" pitchFamily="18" charset="0"/>
                <a:cs typeface="Times New Roman" panose="02020603050405020304" pitchFamily="18" charset="0"/>
              </a:rPr>
              <a:t> `</a:t>
            </a:r>
            <a:r>
              <a:rPr lang="en-US" sz="1200" dirty="0" err="1" smtClean="0">
                <a:solidFill>
                  <a:srgbClr val="008000"/>
                </a:solidFill>
                <a:latin typeface="Times New Roman" panose="02020603050405020304" pitchFamily="18" charset="0"/>
                <a:cs typeface="Times New Roman" panose="02020603050405020304" pitchFamily="18" charset="0"/>
              </a:rPr>
              <a:t>ssh</a:t>
            </a:r>
            <a:r>
              <a:rPr lang="en-US" sz="1200" dirty="0" smtClean="0">
                <a:solidFill>
                  <a:srgbClr val="008000"/>
                </a:solidFill>
                <a:latin typeface="Times New Roman" panose="02020603050405020304" pitchFamily="18" charset="0"/>
                <a:cs typeface="Times New Roman" panose="02020603050405020304" pitchFamily="18" charset="0"/>
              </a:rPr>
              <a:t>-agent -s`</a:t>
            </a:r>
          </a:p>
          <a:p>
            <a:pPr marL="1143000" lvl="2" indent="-228600">
              <a:buFont typeface="Wingdings" panose="05000000000000000000" pitchFamily="2" charset="2"/>
              <a:buChar char="ü"/>
            </a:pPr>
            <a:r>
              <a:rPr lang="en-US" sz="1200" dirty="0" err="1" smtClean="0">
                <a:solidFill>
                  <a:srgbClr val="008000"/>
                </a:solidFill>
                <a:latin typeface="Times New Roman" panose="02020603050405020304" pitchFamily="18" charset="0"/>
                <a:cs typeface="Times New Roman" panose="02020603050405020304" pitchFamily="18" charset="0"/>
              </a:rPr>
              <a:t>ssh</a:t>
            </a:r>
            <a:r>
              <a:rPr lang="en-US" sz="1200" dirty="0" smtClean="0">
                <a:solidFill>
                  <a:srgbClr val="008000"/>
                </a:solidFill>
                <a:latin typeface="Times New Roman" panose="02020603050405020304" pitchFamily="18" charset="0"/>
                <a:cs typeface="Times New Roman" panose="02020603050405020304" pitchFamily="18" charset="0"/>
              </a:rPr>
              <a:t>-add ~/.</a:t>
            </a:r>
            <a:r>
              <a:rPr lang="en-US" sz="1200" dirty="0" err="1" smtClean="0">
                <a:solidFill>
                  <a:srgbClr val="008000"/>
                </a:solidFill>
                <a:latin typeface="Times New Roman" panose="02020603050405020304" pitchFamily="18" charset="0"/>
                <a:cs typeface="Times New Roman" panose="02020603050405020304" pitchFamily="18" charset="0"/>
              </a:rPr>
              <a:t>ssh</a:t>
            </a:r>
            <a:r>
              <a:rPr lang="en-US" sz="1200" dirty="0" smtClean="0">
                <a:solidFill>
                  <a:srgbClr val="008000"/>
                </a:solidFill>
                <a:latin typeface="Times New Roman" panose="02020603050405020304" pitchFamily="18" charset="0"/>
                <a:cs typeface="Times New Roman" panose="02020603050405020304" pitchFamily="18" charset="0"/>
              </a:rPr>
              <a:t>/</a:t>
            </a:r>
            <a:r>
              <a:rPr lang="en-US" sz="1200" dirty="0" err="1" smtClean="0">
                <a:solidFill>
                  <a:srgbClr val="008000"/>
                </a:solidFill>
                <a:latin typeface="Times New Roman" panose="02020603050405020304" pitchFamily="18" charset="0"/>
                <a:cs typeface="Times New Roman" panose="02020603050405020304" pitchFamily="18" charset="0"/>
              </a:rPr>
              <a:t>id_rsa</a:t>
            </a:r>
            <a:endParaRPr lang="en-US" sz="1200" dirty="0" smtClean="0">
              <a:solidFill>
                <a:srgbClr val="008000"/>
              </a:solidFill>
              <a:latin typeface="Times New Roman" panose="02020603050405020304" pitchFamily="18" charset="0"/>
              <a:cs typeface="Times New Roman" panose="02020603050405020304" pitchFamily="18" charset="0"/>
            </a:endParaRPr>
          </a:p>
          <a:p>
            <a:pPr marL="685800" lvl="1" indent="-228600">
              <a:buFont typeface="+mj-lt"/>
              <a:buAutoNum type="arabicPeriod"/>
            </a:pPr>
            <a:endParaRPr lang="en-US" sz="1200" dirty="0" smtClean="0">
              <a:solidFill>
                <a:schemeClr val="tx1"/>
              </a:solidFill>
              <a:latin typeface="Times New Roman" panose="02020603050405020304" pitchFamily="18" charset="0"/>
              <a:cs typeface="Times New Roman" panose="02020603050405020304" pitchFamily="18" charset="0"/>
            </a:endParaRPr>
          </a:p>
          <a:p>
            <a:pPr marL="685800" lvl="1" indent="-228600">
              <a:buFont typeface="+mj-lt"/>
              <a:buAutoNum type="arabicPeriod"/>
            </a:pPr>
            <a:r>
              <a:rPr lang="en-US" sz="1200" dirty="0" smtClean="0">
                <a:solidFill>
                  <a:schemeClr val="tx1"/>
                </a:solidFill>
                <a:latin typeface="Times New Roman" panose="02020603050405020304" pitchFamily="18" charset="0"/>
                <a:cs typeface="Times New Roman" panose="02020603050405020304" pitchFamily="18" charset="0"/>
              </a:rPr>
              <a:t>Add your SSH key to your account</a:t>
            </a:r>
          </a:p>
          <a:p>
            <a:pPr marL="1143000" lvl="2" indent="-228600">
              <a:buFont typeface="Wingdings" panose="05000000000000000000" pitchFamily="2" charset="2"/>
              <a:buChar char="ü"/>
            </a:pPr>
            <a:r>
              <a:rPr lang="en-US" sz="1200" dirty="0" smtClean="0">
                <a:solidFill>
                  <a:srgbClr val="008000"/>
                </a:solidFill>
                <a:latin typeface="Times New Roman" panose="02020603050405020304" pitchFamily="18" charset="0"/>
                <a:cs typeface="Times New Roman" panose="02020603050405020304" pitchFamily="18" charset="0"/>
              </a:rPr>
              <a:t>Copy to clipboard: clip &lt; ~/.</a:t>
            </a:r>
            <a:r>
              <a:rPr lang="en-US" sz="1200" dirty="0" err="1" smtClean="0">
                <a:solidFill>
                  <a:srgbClr val="008000"/>
                </a:solidFill>
                <a:latin typeface="Times New Roman" panose="02020603050405020304" pitchFamily="18" charset="0"/>
                <a:cs typeface="Times New Roman" panose="02020603050405020304" pitchFamily="18" charset="0"/>
              </a:rPr>
              <a:t>ssh</a:t>
            </a:r>
            <a:r>
              <a:rPr lang="en-US" sz="1200" dirty="0" smtClean="0">
                <a:solidFill>
                  <a:srgbClr val="008000"/>
                </a:solidFill>
                <a:latin typeface="Times New Roman" panose="02020603050405020304" pitchFamily="18" charset="0"/>
                <a:cs typeface="Times New Roman" panose="02020603050405020304" pitchFamily="18" charset="0"/>
              </a:rPr>
              <a:t>/id_rsa.pub </a:t>
            </a:r>
          </a:p>
          <a:p>
            <a:pPr marL="1143000" lvl="2" indent="-228600">
              <a:buFont typeface="Wingdings" panose="05000000000000000000" pitchFamily="2" charset="2"/>
              <a:buChar char="ü"/>
            </a:pPr>
            <a:r>
              <a:rPr lang="en-US" sz="1200" dirty="0" smtClean="0">
                <a:solidFill>
                  <a:srgbClr val="008000"/>
                </a:solidFill>
                <a:latin typeface="Times New Roman" panose="02020603050405020304" pitchFamily="18" charset="0"/>
                <a:cs typeface="Times New Roman" panose="02020603050405020304" pitchFamily="18" charset="0"/>
              </a:rPr>
              <a:t>Paste to </a:t>
            </a:r>
            <a:r>
              <a:rPr lang="en-US" sz="1200" dirty="0" err="1" smtClean="0">
                <a:solidFill>
                  <a:srgbClr val="008000"/>
                </a:solidFill>
                <a:latin typeface="Times New Roman" panose="02020603050405020304" pitchFamily="18" charset="0"/>
                <a:cs typeface="Times New Roman" panose="02020603050405020304" pitchFamily="18" charset="0"/>
              </a:rPr>
              <a:t>githu</a:t>
            </a:r>
            <a:r>
              <a:rPr lang="en-US" sz="1200" dirty="0" err="1" smtClean="0">
                <a:solidFill>
                  <a:schemeClr val="tx1"/>
                </a:solidFill>
                <a:latin typeface="Times New Roman" panose="02020603050405020304" pitchFamily="18" charset="0"/>
                <a:cs typeface="Times New Roman" panose="02020603050405020304" pitchFamily="18" charset="0"/>
              </a:rPr>
              <a:t>b</a:t>
            </a:r>
            <a:endParaRPr lang="en-US" sz="1200" dirty="0" smtClean="0">
              <a:solidFill>
                <a:schemeClr val="tx1"/>
              </a:solidFill>
              <a:latin typeface="Times New Roman" panose="02020603050405020304" pitchFamily="18" charset="0"/>
              <a:cs typeface="Times New Roman" panose="02020603050405020304" pitchFamily="18" charset="0"/>
            </a:endParaRPr>
          </a:p>
          <a:p>
            <a:pPr marL="685800" lvl="1" indent="-228600">
              <a:buFont typeface="+mj-lt"/>
              <a:buAutoNum type="arabicPeriod"/>
            </a:pPr>
            <a:endParaRPr lang="en-US" sz="1200" dirty="0" smtClean="0">
              <a:solidFill>
                <a:schemeClr val="tx1"/>
              </a:solidFill>
              <a:latin typeface="Times New Roman" panose="02020603050405020304" pitchFamily="18" charset="0"/>
              <a:cs typeface="Times New Roman" panose="02020603050405020304" pitchFamily="18" charset="0"/>
            </a:endParaRPr>
          </a:p>
          <a:p>
            <a:pPr marL="685800" lvl="1" indent="-228600">
              <a:buFont typeface="+mj-lt"/>
              <a:buAutoNum type="arabicPeriod"/>
            </a:pPr>
            <a:r>
              <a:rPr lang="en-US" sz="1200" dirty="0" smtClean="0">
                <a:solidFill>
                  <a:schemeClr val="tx1"/>
                </a:solidFill>
                <a:latin typeface="Times New Roman" panose="02020603050405020304" pitchFamily="18" charset="0"/>
                <a:cs typeface="Times New Roman" panose="02020603050405020304" pitchFamily="18" charset="0"/>
              </a:rPr>
              <a:t>Test the connection</a:t>
            </a:r>
          </a:p>
          <a:p>
            <a:pPr marL="1143000" lvl="2" indent="-228600">
              <a:buFont typeface="Wingdings" panose="05000000000000000000" pitchFamily="2" charset="2"/>
              <a:buChar char="ü"/>
            </a:pPr>
            <a:r>
              <a:rPr lang="en-US" sz="1200" dirty="0" err="1" smtClean="0">
                <a:solidFill>
                  <a:srgbClr val="008000"/>
                </a:solidFill>
                <a:latin typeface="Times New Roman" panose="02020603050405020304" pitchFamily="18" charset="0"/>
                <a:cs typeface="Times New Roman" panose="02020603050405020304" pitchFamily="18" charset="0"/>
              </a:rPr>
              <a:t>ssh</a:t>
            </a:r>
            <a:r>
              <a:rPr lang="en-US" sz="1200" dirty="0" smtClean="0">
                <a:solidFill>
                  <a:srgbClr val="008000"/>
                </a:solidFill>
                <a:latin typeface="Times New Roman" panose="02020603050405020304" pitchFamily="18" charset="0"/>
                <a:cs typeface="Times New Roman" panose="02020603050405020304" pitchFamily="18" charset="0"/>
              </a:rPr>
              <a:t> -T git@github.com</a:t>
            </a:r>
          </a:p>
          <a:p>
            <a:endParaRPr lang="en-US" sz="1200" dirty="0" smtClean="0">
              <a:latin typeface="Times New Roman" panose="02020603050405020304" pitchFamily="18" charset="0"/>
              <a:cs typeface="Times New Roman" panose="02020603050405020304" pitchFamily="18" charset="0"/>
            </a:endParaRPr>
          </a:p>
          <a:p>
            <a:endParaRPr lang="en-US" sz="1200" dirty="0" smtClean="0">
              <a:latin typeface="Times New Roman" panose="02020603050405020304" pitchFamily="18" charset="0"/>
              <a:cs typeface="Times New Roman" panose="02020603050405020304" pitchFamily="18" charset="0"/>
            </a:endParaRPr>
          </a:p>
          <a:p>
            <a:endParaRPr lang="en-US" sz="1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7138415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GitHub </a:t>
            </a:r>
            <a:r>
              <a:rPr lang="en-US" b="1" dirty="0">
                <a:solidFill>
                  <a:srgbClr val="0070C0"/>
                </a:solidFill>
                <a:effectLst>
                  <a:outerShdw blurRad="38100" dist="38100" dir="2700000" algn="tl">
                    <a:srgbClr val="000000">
                      <a:alpha val="43137"/>
                    </a:srgbClr>
                  </a:outerShdw>
                </a:effectLst>
                <a:latin typeface="Arial" charset="0"/>
                <a:cs typeface="Arial" charset="0"/>
              </a:rPr>
              <a:t>: </a:t>
            </a:r>
            <a:r>
              <a:rPr lang="en-US" b="1" dirty="0" smtClean="0">
                <a:solidFill>
                  <a:srgbClr val="0070C0"/>
                </a:solidFill>
                <a:effectLst>
                  <a:outerShdw blurRad="38100" dist="38100" dir="2700000" algn="tl">
                    <a:srgbClr val="000000">
                      <a:alpha val="43137"/>
                    </a:srgbClr>
                  </a:outerShdw>
                </a:effectLst>
                <a:latin typeface="Arial" charset="0"/>
                <a:cs typeface="Arial" charset="0"/>
              </a:rPr>
              <a:t>Creating Account</a:t>
            </a:r>
            <a:r>
              <a:rPr lang="en-US" b="1" dirty="0" smtClean="0"/>
              <a:t/>
            </a:r>
            <a:br>
              <a:rPr lang="en-US" b="1" dirty="0" smtClean="0"/>
            </a:br>
            <a:endParaRPr lang="en-US" b="1" dirty="0" smtClean="0">
              <a:solidFill>
                <a:srgbClr val="0070C0"/>
              </a:solidFill>
              <a:effectLst>
                <a:outerShdw blurRad="38100" dist="38100" dir="2700000" algn="tl">
                  <a:srgbClr val="000000">
                    <a:alpha val="43137"/>
                  </a:srgbClr>
                </a:outerShdw>
              </a:effectLst>
              <a:latin typeface="Arial" charset="0"/>
              <a:cs typeface="Arial" charset="0"/>
            </a:endParaRPr>
          </a:p>
        </p:txBody>
      </p:sp>
      <p:sp>
        <p:nvSpPr>
          <p:cNvPr id="3" name="Rectangle 2"/>
          <p:cNvSpPr/>
          <p:nvPr/>
        </p:nvSpPr>
        <p:spPr>
          <a:xfrm>
            <a:off x="1198417" y="1141557"/>
            <a:ext cx="4177147" cy="1169551"/>
          </a:xfrm>
          <a:prstGeom prst="rect">
            <a:avLst/>
          </a:prstGeom>
        </p:spPr>
        <p:txBody>
          <a:bodyPr wrap="square">
            <a:spAutoFit/>
          </a:bodyPr>
          <a:lstStyle/>
          <a:p>
            <a:pPr marL="171450" indent="-171450" algn="just">
              <a:buFont typeface="Arial" panose="020B0604020202020204" pitchFamily="34" charset="0"/>
              <a:buChar char="•"/>
            </a:pPr>
            <a:r>
              <a:rPr lang="en-US" sz="1000" dirty="0" smtClean="0">
                <a:solidFill>
                  <a:schemeClr val="tx1"/>
                </a:solidFill>
                <a:latin typeface="Times New Roman" panose="02020603050405020304" pitchFamily="18" charset="0"/>
                <a:cs typeface="Times New Roman" panose="02020603050405020304" pitchFamily="18" charset="0"/>
              </a:rPr>
              <a:t>Browse to </a:t>
            </a:r>
            <a:r>
              <a:rPr lang="en-US" sz="1000" dirty="0">
                <a:solidFill>
                  <a:schemeClr val="tx1"/>
                </a:solidFill>
                <a:latin typeface="Times New Roman" panose="02020603050405020304" pitchFamily="18" charset="0"/>
                <a:cs typeface="Times New Roman" panose="02020603050405020304" pitchFamily="18" charset="0"/>
              </a:rPr>
              <a:t>GitHub site: </a:t>
            </a:r>
            <a:r>
              <a:rPr lang="en-US" sz="1000" dirty="0">
                <a:solidFill>
                  <a:schemeClr val="bg1">
                    <a:lumMod val="50000"/>
                  </a:schemeClr>
                </a:solidFill>
                <a:latin typeface="Times New Roman" panose="02020603050405020304" pitchFamily="18" charset="0"/>
                <a:cs typeface="Times New Roman" panose="02020603050405020304" pitchFamily="18" charset="0"/>
                <a:hlinkClick r:id="rId2"/>
              </a:rPr>
              <a:t>https://github.com</a:t>
            </a:r>
            <a:r>
              <a:rPr lang="en-US" sz="1000" dirty="0" smtClean="0">
                <a:solidFill>
                  <a:schemeClr val="bg1">
                    <a:lumMod val="50000"/>
                  </a:schemeClr>
                </a:solidFill>
                <a:latin typeface="Times New Roman" panose="02020603050405020304" pitchFamily="18" charset="0"/>
                <a:cs typeface="Times New Roman" panose="02020603050405020304" pitchFamily="18" charset="0"/>
                <a:hlinkClick r:id="rId2"/>
              </a:rPr>
              <a:t>/</a:t>
            </a:r>
            <a:endParaRPr lang="en-US" sz="1000" dirty="0" smtClean="0">
              <a:solidFill>
                <a:schemeClr val="bg1">
                  <a:lumMod val="50000"/>
                </a:schemeClr>
              </a:solidFill>
              <a:latin typeface="Times New Roman" panose="02020603050405020304" pitchFamily="18" charset="0"/>
              <a:cs typeface="Times New Roman" panose="02020603050405020304" pitchFamily="18" charset="0"/>
            </a:endParaRPr>
          </a:p>
          <a:p>
            <a:pPr marL="171450" indent="-171450" algn="just">
              <a:buFont typeface="Arial" panose="020B0604020202020204" pitchFamily="34" charset="0"/>
              <a:buChar char="•"/>
            </a:pPr>
            <a:r>
              <a:rPr lang="en-US" sz="1000" dirty="0">
                <a:solidFill>
                  <a:schemeClr val="tx1"/>
                </a:solidFill>
                <a:latin typeface="Times New Roman" panose="02020603050405020304" pitchFamily="18" charset="0"/>
                <a:cs typeface="Times New Roman" panose="02020603050405020304" pitchFamily="18" charset="0"/>
              </a:rPr>
              <a:t>Sign Up: </a:t>
            </a:r>
            <a:r>
              <a:rPr lang="en-US" sz="1000" dirty="0">
                <a:solidFill>
                  <a:schemeClr val="bg1">
                    <a:lumMod val="50000"/>
                  </a:schemeClr>
                </a:solidFill>
                <a:latin typeface="Times New Roman" panose="02020603050405020304" pitchFamily="18" charset="0"/>
                <a:cs typeface="Times New Roman" panose="02020603050405020304" pitchFamily="18" charset="0"/>
                <a:hlinkClick r:id="rId3"/>
              </a:rPr>
              <a:t>https://</a:t>
            </a:r>
            <a:r>
              <a:rPr lang="en-US" sz="1000" dirty="0" smtClean="0">
                <a:solidFill>
                  <a:schemeClr val="bg1">
                    <a:lumMod val="50000"/>
                  </a:schemeClr>
                </a:solidFill>
                <a:latin typeface="Times New Roman" panose="02020603050405020304" pitchFamily="18" charset="0"/>
                <a:cs typeface="Times New Roman" panose="02020603050405020304" pitchFamily="18" charset="0"/>
                <a:hlinkClick r:id="rId3"/>
              </a:rPr>
              <a:t>github.com/join</a:t>
            </a:r>
            <a:endParaRPr lang="en-US" sz="1000" dirty="0" smtClean="0">
              <a:solidFill>
                <a:schemeClr val="bg1">
                  <a:lumMod val="50000"/>
                </a:schemeClr>
              </a:solidFill>
              <a:latin typeface="Times New Roman" panose="02020603050405020304" pitchFamily="18" charset="0"/>
              <a:cs typeface="Times New Roman" panose="02020603050405020304" pitchFamily="18" charset="0"/>
            </a:endParaRPr>
          </a:p>
          <a:p>
            <a:pPr marL="171450" indent="-171450" algn="just">
              <a:buFont typeface="Arial" panose="020B0604020202020204" pitchFamily="34" charset="0"/>
              <a:buChar char="•"/>
            </a:pPr>
            <a:r>
              <a:rPr lang="en-US" sz="1000" dirty="0">
                <a:solidFill>
                  <a:schemeClr val="tx1"/>
                </a:solidFill>
                <a:latin typeface="Times New Roman" panose="02020603050405020304" pitchFamily="18" charset="0"/>
                <a:cs typeface="Times New Roman" panose="02020603050405020304" pitchFamily="18" charset="0"/>
              </a:rPr>
              <a:t>Learn </a:t>
            </a:r>
            <a:r>
              <a:rPr lang="en-US" sz="1000" dirty="0" smtClean="0">
                <a:solidFill>
                  <a:schemeClr val="tx1"/>
                </a:solidFill>
                <a:latin typeface="Times New Roman" panose="02020603050405020304" pitchFamily="18" charset="0"/>
                <a:cs typeface="Times New Roman" panose="02020603050405020304" pitchFamily="18" charset="0"/>
              </a:rPr>
              <a:t>more about </a:t>
            </a:r>
            <a:r>
              <a:rPr lang="en-US" sz="1000" dirty="0">
                <a:solidFill>
                  <a:schemeClr val="tx1"/>
                </a:solidFill>
                <a:latin typeface="Times New Roman" panose="02020603050405020304" pitchFamily="18" charset="0"/>
                <a:cs typeface="Times New Roman" panose="02020603050405020304" pitchFamily="18" charset="0"/>
              </a:rPr>
              <a:t>G</a:t>
            </a:r>
            <a:r>
              <a:rPr lang="en-US" sz="1000" dirty="0" smtClean="0">
                <a:solidFill>
                  <a:schemeClr val="tx1"/>
                </a:solidFill>
                <a:latin typeface="Times New Roman" panose="02020603050405020304" pitchFamily="18" charset="0"/>
                <a:cs typeface="Times New Roman" panose="02020603050405020304" pitchFamily="18" charset="0"/>
              </a:rPr>
              <a:t>itHub: </a:t>
            </a:r>
            <a:r>
              <a:rPr lang="en-US" sz="1000" dirty="0">
                <a:solidFill>
                  <a:schemeClr val="bg1">
                    <a:lumMod val="50000"/>
                  </a:schemeClr>
                </a:solidFill>
                <a:latin typeface="Times New Roman" panose="02020603050405020304" pitchFamily="18" charset="0"/>
                <a:cs typeface="Times New Roman" panose="02020603050405020304" pitchFamily="18" charset="0"/>
                <a:hlinkClick r:id="rId4"/>
              </a:rPr>
              <a:t>https://help.github.com</a:t>
            </a:r>
            <a:r>
              <a:rPr lang="en-US" sz="1000" dirty="0" smtClean="0">
                <a:solidFill>
                  <a:schemeClr val="bg1">
                    <a:lumMod val="50000"/>
                  </a:schemeClr>
                </a:solidFill>
                <a:latin typeface="Times New Roman" panose="02020603050405020304" pitchFamily="18" charset="0"/>
                <a:cs typeface="Times New Roman" panose="02020603050405020304" pitchFamily="18" charset="0"/>
                <a:hlinkClick r:id="rId4"/>
              </a:rPr>
              <a:t>/</a:t>
            </a:r>
            <a:endParaRPr lang="en-US" sz="1000" dirty="0" smtClean="0">
              <a:solidFill>
                <a:schemeClr val="bg1">
                  <a:lumMod val="50000"/>
                </a:schemeClr>
              </a:solidFill>
              <a:latin typeface="Times New Roman" panose="02020603050405020304" pitchFamily="18" charset="0"/>
              <a:cs typeface="Times New Roman" panose="02020603050405020304" pitchFamily="18" charset="0"/>
            </a:endParaRPr>
          </a:p>
          <a:p>
            <a:pPr marL="171450" indent="-171450" algn="just">
              <a:buFont typeface="Arial" panose="020B0604020202020204" pitchFamily="34" charset="0"/>
              <a:buChar char="•"/>
            </a:pPr>
            <a:endParaRPr lang="en-US" sz="1000" dirty="0" smtClean="0">
              <a:solidFill>
                <a:schemeClr val="bg1">
                  <a:lumMod val="50000"/>
                </a:schemeClr>
              </a:solidFill>
              <a:latin typeface="Times New Roman" panose="02020603050405020304" pitchFamily="18" charset="0"/>
              <a:cs typeface="Times New Roman" panose="02020603050405020304" pitchFamily="18" charset="0"/>
            </a:endParaRPr>
          </a:p>
          <a:p>
            <a:pPr marL="171450" indent="-171450" algn="just">
              <a:buFont typeface="Arial" panose="020B0604020202020204" pitchFamily="34" charset="0"/>
              <a:buChar char="•"/>
            </a:pPr>
            <a:endParaRPr lang="en-US" sz="1000" dirty="0" smtClean="0">
              <a:solidFill>
                <a:schemeClr val="bg1">
                  <a:lumMod val="50000"/>
                </a:schemeClr>
              </a:solidFill>
              <a:latin typeface="Times New Roman" panose="02020603050405020304" pitchFamily="18" charset="0"/>
              <a:cs typeface="Times New Roman" panose="02020603050405020304" pitchFamily="18" charset="0"/>
            </a:endParaRPr>
          </a:p>
          <a:p>
            <a:pPr algn="just"/>
            <a:endParaRPr lang="en-US" sz="1000" dirty="0" smtClean="0">
              <a:solidFill>
                <a:schemeClr val="bg1">
                  <a:lumMod val="50000"/>
                </a:schemeClr>
              </a:solidFill>
              <a:latin typeface="Times New Roman" panose="02020603050405020304" pitchFamily="18" charset="0"/>
              <a:cs typeface="Times New Roman" panose="02020603050405020304" pitchFamily="18" charset="0"/>
            </a:endParaRPr>
          </a:p>
          <a:p>
            <a:pPr algn="just"/>
            <a:endParaRPr lang="en-US" sz="1000" dirty="0">
              <a:solidFill>
                <a:schemeClr val="bg1">
                  <a:lumMod val="50000"/>
                </a:schemeClr>
              </a:solidFill>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5"/>
          <a:stretch>
            <a:fillRect/>
          </a:stretch>
        </p:blipFill>
        <p:spPr>
          <a:xfrm>
            <a:off x="1569099" y="2563089"/>
            <a:ext cx="3545764" cy="3241965"/>
          </a:xfrm>
          <a:prstGeom prst="rect">
            <a:avLst/>
          </a:prstGeom>
        </p:spPr>
      </p:pic>
      <p:sp>
        <p:nvSpPr>
          <p:cNvPr id="11" name="Line Callout 1 10"/>
          <p:cNvSpPr/>
          <p:nvPr/>
        </p:nvSpPr>
        <p:spPr bwMode="auto">
          <a:xfrm>
            <a:off x="5870859" y="1079090"/>
            <a:ext cx="2095505" cy="708145"/>
          </a:xfrm>
          <a:prstGeom prst="borderCallout1">
            <a:avLst>
              <a:gd name="adj1" fmla="val 53802"/>
              <a:gd name="adj2" fmla="val -2862"/>
              <a:gd name="adj3" fmla="val 26666"/>
              <a:gd name="adj4" fmla="val -87453"/>
            </a:avLst>
          </a:prstGeom>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r>
              <a:rPr lang="en-US" sz="900" b="1" dirty="0" smtClean="0">
                <a:effectLst>
                  <a:outerShdw blurRad="38100" dist="38100" dir="2700000" algn="tl">
                    <a:srgbClr val="000000">
                      <a:alpha val="43137"/>
                    </a:srgbClr>
                  </a:outerShdw>
                </a:effectLst>
              </a:rPr>
              <a:t>GitHuB</a:t>
            </a:r>
            <a:r>
              <a:rPr lang="en-US" sz="900" dirty="0" smtClean="0"/>
              <a:t>: Powerful </a:t>
            </a:r>
            <a:r>
              <a:rPr lang="en-US" sz="900" dirty="0"/>
              <a:t>collaboration, code review, and code management for</a:t>
            </a:r>
          </a:p>
          <a:p>
            <a:r>
              <a:rPr lang="en-US" sz="900" dirty="0"/>
              <a:t>open source and private projects. </a:t>
            </a:r>
            <a:r>
              <a:rPr lang="en-US" sz="900" i="1" dirty="0">
                <a:solidFill>
                  <a:schemeClr val="bg1">
                    <a:lumMod val="50000"/>
                  </a:schemeClr>
                </a:solidFill>
              </a:rPr>
              <a:t>Public projects are always free. </a:t>
            </a:r>
          </a:p>
        </p:txBody>
      </p:sp>
      <p:pic>
        <p:nvPicPr>
          <p:cNvPr id="5" name="Picture 4"/>
          <p:cNvPicPr>
            <a:picLocks noChangeAspect="1"/>
          </p:cNvPicPr>
          <p:nvPr/>
        </p:nvPicPr>
        <p:blipFill>
          <a:blip r:embed="rId6"/>
          <a:stretch>
            <a:fillRect/>
          </a:stretch>
        </p:blipFill>
        <p:spPr>
          <a:xfrm>
            <a:off x="5063182" y="3243957"/>
            <a:ext cx="3928417" cy="3570485"/>
          </a:xfrm>
          <a:prstGeom prst="rect">
            <a:avLst/>
          </a:prstGeom>
        </p:spPr>
      </p:pic>
    </p:spTree>
    <p:extLst>
      <p:ext uri="{BB962C8B-B14F-4D97-AF65-F5344CB8AC3E}">
        <p14:creationId xmlns:p14="http://schemas.microsoft.com/office/powerpoint/2010/main" val="284326735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Motivation – Version Control</a:t>
            </a:r>
          </a:p>
        </p:txBody>
      </p:sp>
      <p:sp>
        <p:nvSpPr>
          <p:cNvPr id="4" name="Flowchart: Multidocument 3"/>
          <p:cNvSpPr/>
          <p:nvPr/>
        </p:nvSpPr>
        <p:spPr bwMode="auto">
          <a:xfrm>
            <a:off x="1794164" y="3699162"/>
            <a:ext cx="1039092" cy="895062"/>
          </a:xfrm>
          <a:prstGeom prst="flowChartMultidocument">
            <a:avLst/>
          </a:prstGeom>
          <a:solidFill>
            <a:schemeClr val="accent5">
              <a:lumMod val="20000"/>
              <a:lumOff val="80000"/>
            </a:schemeClr>
          </a:solidFill>
          <a:ln>
            <a:headEnd type="none" w="med" len="med"/>
            <a:tailEnd type="none" w="med" len="med"/>
          </a:ln>
          <a:ex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200" i="0" u="none" strike="noStrike" normalizeH="0" baseline="0" smtClean="0">
              <a:ln w="0"/>
              <a:solidFill>
                <a:schemeClr val="tx1"/>
              </a:solidFill>
              <a:effectLst>
                <a:outerShdw blurRad="38100" dist="19050" dir="2700000" algn="tl" rotWithShape="0">
                  <a:schemeClr val="dk1">
                    <a:alpha val="40000"/>
                  </a:schemeClr>
                </a:outerShdw>
              </a:effectLst>
              <a:latin typeface="Arial" pitchFamily="34" charset="0"/>
            </a:endParaRPr>
          </a:p>
        </p:txBody>
      </p:sp>
      <p:sp>
        <p:nvSpPr>
          <p:cNvPr id="6" name="Flowchart: Multidocument 5"/>
          <p:cNvSpPr/>
          <p:nvPr/>
        </p:nvSpPr>
        <p:spPr bwMode="auto">
          <a:xfrm>
            <a:off x="1551709" y="3933245"/>
            <a:ext cx="1077193" cy="901989"/>
          </a:xfrm>
          <a:prstGeom prst="flowChartMultidocument">
            <a:avLst/>
          </a:prstGeom>
          <a:solidFill>
            <a:schemeClr val="accent5">
              <a:lumMod val="20000"/>
              <a:lumOff val="80000"/>
            </a:schemeClr>
          </a:solidFill>
          <a:ln>
            <a:headEnd type="none" w="med" len="med"/>
            <a:tailEnd type="none" w="med" len="med"/>
          </a:ln>
          <a:ex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400" b="1" i="0" u="none" strike="noStrike" normalizeH="0" baseline="0" dirty="0" smtClean="0">
                <a:ln w="0"/>
                <a:solidFill>
                  <a:srgbClr val="008000"/>
                </a:solidFill>
                <a:latin typeface="Arial" pitchFamily="34" charset="0"/>
              </a:rPr>
              <a:t>File1.txt</a:t>
            </a:r>
          </a:p>
          <a:p>
            <a:pPr marL="0" marR="0" indent="0" algn="ctr" defTabSz="914400" rtl="0" eaLnBrk="1" fontAlgn="base" latinLnBrk="0" hangingPunct="1">
              <a:lnSpc>
                <a:spcPct val="100000"/>
              </a:lnSpc>
              <a:spcBef>
                <a:spcPct val="0"/>
              </a:spcBef>
              <a:spcAft>
                <a:spcPct val="0"/>
              </a:spcAft>
              <a:buClrTx/>
              <a:buSzTx/>
              <a:buFontTx/>
              <a:buNone/>
              <a:tabLst/>
            </a:pPr>
            <a:r>
              <a:rPr kumimoji="0" lang="en-US" sz="1400" b="1" i="0" u="none" strike="noStrike" normalizeH="0" baseline="0" dirty="0" smtClean="0">
                <a:ln w="0"/>
                <a:solidFill>
                  <a:schemeClr val="tx1"/>
                </a:solidFill>
                <a:latin typeface="Arial" pitchFamily="34" charset="0"/>
              </a:rPr>
              <a:t>(Ver 6)</a:t>
            </a:r>
          </a:p>
        </p:txBody>
      </p:sp>
      <p:sp>
        <p:nvSpPr>
          <p:cNvPr id="7" name="Flowchart: Multidocument 6"/>
          <p:cNvSpPr/>
          <p:nvPr/>
        </p:nvSpPr>
        <p:spPr bwMode="auto">
          <a:xfrm>
            <a:off x="3160571" y="3699162"/>
            <a:ext cx="1186293" cy="895062"/>
          </a:xfrm>
          <a:prstGeom prst="flowChartMultidocument">
            <a:avLst/>
          </a:prstGeom>
          <a:solidFill>
            <a:schemeClr val="accent5">
              <a:lumMod val="40000"/>
              <a:lumOff val="60000"/>
            </a:schemeClr>
          </a:solidFill>
          <a:ln>
            <a:headEnd type="none" w="med" len="med"/>
            <a:tailEnd type="none" w="med" len="med"/>
          </a:ln>
          <a:ex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algn="ctr"/>
            <a:r>
              <a:rPr lang="en-US" sz="1400" b="1" dirty="0" smtClean="0">
                <a:ln w="0"/>
                <a:solidFill>
                  <a:srgbClr val="008000"/>
                </a:solidFill>
                <a:latin typeface="Arial" pitchFamily="34" charset="0"/>
              </a:rPr>
              <a:t>File2.cpp</a:t>
            </a:r>
            <a:endParaRPr lang="en-US" sz="1400" b="1" dirty="0">
              <a:ln w="0"/>
              <a:solidFill>
                <a:srgbClr val="008000"/>
              </a:solidFill>
              <a:latin typeface="Arial" pitchFamily="34" charset="0"/>
            </a:endParaRPr>
          </a:p>
          <a:p>
            <a:pPr algn="ctr"/>
            <a:r>
              <a:rPr lang="en-US" sz="1400" b="1" dirty="0">
                <a:ln w="0"/>
                <a:solidFill>
                  <a:schemeClr val="tx1"/>
                </a:solidFill>
                <a:latin typeface="Arial" pitchFamily="34" charset="0"/>
              </a:rPr>
              <a:t>(Ver </a:t>
            </a:r>
            <a:r>
              <a:rPr lang="en-US" sz="1400" b="1" dirty="0" smtClean="0">
                <a:ln w="0"/>
                <a:solidFill>
                  <a:schemeClr val="tx1"/>
                </a:solidFill>
                <a:latin typeface="Arial" pitchFamily="34" charset="0"/>
              </a:rPr>
              <a:t>3)</a:t>
            </a:r>
            <a:endParaRPr lang="en-US" sz="1400" b="1" dirty="0">
              <a:ln w="0"/>
              <a:solidFill>
                <a:schemeClr val="tx1"/>
              </a:solidFill>
              <a:latin typeface="Arial" pitchFamily="34" charset="0"/>
            </a:endParaRPr>
          </a:p>
        </p:txBody>
      </p:sp>
      <p:sp>
        <p:nvSpPr>
          <p:cNvPr id="9" name="Flowchart: Multidocument 8"/>
          <p:cNvSpPr/>
          <p:nvPr/>
        </p:nvSpPr>
        <p:spPr bwMode="auto">
          <a:xfrm>
            <a:off x="4674179" y="3699162"/>
            <a:ext cx="1207076" cy="895062"/>
          </a:xfrm>
          <a:prstGeom prst="flowChartMultidocument">
            <a:avLst/>
          </a:prstGeom>
          <a:solidFill>
            <a:schemeClr val="accent6">
              <a:lumMod val="40000"/>
              <a:lumOff val="60000"/>
            </a:schemeClr>
          </a:solidFill>
          <a:ln>
            <a:headEnd type="none" w="med" len="med"/>
            <a:tailEnd type="none" w="med" len="med"/>
          </a:ln>
          <a:ex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algn="ctr"/>
            <a:r>
              <a:rPr lang="en-US" sz="1400" b="1" dirty="0" smtClean="0">
                <a:ln w="0"/>
                <a:solidFill>
                  <a:srgbClr val="008000"/>
                </a:solidFill>
                <a:latin typeface="Arial" pitchFamily="34" charset="0"/>
              </a:rPr>
              <a:t>File3.java</a:t>
            </a:r>
            <a:endParaRPr lang="en-US" sz="1400" b="1" dirty="0">
              <a:ln w="0"/>
              <a:solidFill>
                <a:srgbClr val="008000"/>
              </a:solidFill>
              <a:latin typeface="Arial" pitchFamily="34" charset="0"/>
            </a:endParaRPr>
          </a:p>
          <a:p>
            <a:pPr algn="ctr"/>
            <a:r>
              <a:rPr lang="en-US" sz="1400" b="1" dirty="0">
                <a:ln w="0"/>
                <a:solidFill>
                  <a:schemeClr val="tx1"/>
                </a:solidFill>
                <a:latin typeface="Arial" pitchFamily="34" charset="0"/>
              </a:rPr>
              <a:t>(Ver </a:t>
            </a:r>
            <a:r>
              <a:rPr lang="en-US" sz="1400" b="1" dirty="0" smtClean="0">
                <a:ln w="0"/>
                <a:solidFill>
                  <a:schemeClr val="tx1"/>
                </a:solidFill>
                <a:latin typeface="Arial" pitchFamily="34" charset="0"/>
              </a:rPr>
              <a:t>2)</a:t>
            </a:r>
            <a:endParaRPr lang="en-US" sz="1400" b="1" dirty="0">
              <a:ln w="0"/>
              <a:solidFill>
                <a:schemeClr val="tx1"/>
              </a:solidFill>
              <a:latin typeface="Arial" pitchFamily="34" charset="0"/>
            </a:endParaRPr>
          </a:p>
          <a:p>
            <a:pPr marL="0" marR="0" indent="0" algn="ctr" defTabSz="914400" rtl="0" eaLnBrk="1" fontAlgn="base" latinLnBrk="0" hangingPunct="1">
              <a:lnSpc>
                <a:spcPct val="100000"/>
              </a:lnSpc>
              <a:spcBef>
                <a:spcPct val="0"/>
              </a:spcBef>
              <a:spcAft>
                <a:spcPct val="0"/>
              </a:spcAft>
              <a:buClrTx/>
              <a:buSzTx/>
              <a:buFontTx/>
              <a:buNone/>
              <a:tabLst/>
            </a:pPr>
            <a:endParaRPr kumimoji="0" lang="en-US" sz="1400" i="0" u="none" strike="noStrike" normalizeH="0" baseline="0" dirty="0" smtClean="0">
              <a:ln w="0"/>
              <a:solidFill>
                <a:schemeClr val="tx1"/>
              </a:solidFill>
              <a:effectLst>
                <a:outerShdw blurRad="38100" dist="19050" dir="2700000" algn="tl" rotWithShape="0">
                  <a:schemeClr val="dk1">
                    <a:alpha val="40000"/>
                  </a:schemeClr>
                </a:outerShdw>
              </a:effectLst>
              <a:latin typeface="Arial" pitchFamily="34" charset="0"/>
            </a:endParaRPr>
          </a:p>
        </p:txBody>
      </p:sp>
      <p:sp>
        <p:nvSpPr>
          <p:cNvPr id="5" name="Flowchart: Document 4"/>
          <p:cNvSpPr/>
          <p:nvPr/>
        </p:nvSpPr>
        <p:spPr bwMode="auto">
          <a:xfrm>
            <a:off x="6380018" y="3699162"/>
            <a:ext cx="1046018" cy="782782"/>
          </a:xfrm>
          <a:prstGeom prst="flowChartDocument">
            <a:avLst/>
          </a:prstGeom>
          <a:solidFill>
            <a:schemeClr val="accent6">
              <a:lumMod val="20000"/>
              <a:lumOff val="80000"/>
            </a:schemeClr>
          </a:solidFill>
          <a:ln>
            <a:headEnd type="none" w="med" len="med"/>
            <a:tailEnd type="none" w="med" len="med"/>
          </a:ln>
          <a:ex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algn="ctr"/>
            <a:r>
              <a:rPr lang="en-US" sz="1400" b="1" dirty="0" smtClean="0">
                <a:ln w="0"/>
                <a:solidFill>
                  <a:srgbClr val="FF0000"/>
                </a:solidFill>
                <a:latin typeface="Arial" pitchFamily="34" charset="0"/>
              </a:rPr>
              <a:t>File4.exe</a:t>
            </a:r>
            <a:endParaRPr lang="en-US" sz="1400" b="1" dirty="0">
              <a:ln w="0"/>
              <a:solidFill>
                <a:srgbClr val="FF0000"/>
              </a:solidFill>
              <a:latin typeface="Arial" pitchFamily="34" charset="0"/>
            </a:endParaRPr>
          </a:p>
          <a:p>
            <a:pPr algn="ctr"/>
            <a:r>
              <a:rPr lang="en-US" sz="1400" b="1" dirty="0">
                <a:ln w="0"/>
                <a:solidFill>
                  <a:schemeClr val="tx1"/>
                </a:solidFill>
                <a:latin typeface="Arial" pitchFamily="34" charset="0"/>
              </a:rPr>
              <a:t>(Ver </a:t>
            </a:r>
            <a:r>
              <a:rPr lang="en-US" sz="1400" b="1" dirty="0" smtClean="0">
                <a:ln w="0"/>
                <a:solidFill>
                  <a:schemeClr val="tx1"/>
                </a:solidFill>
                <a:latin typeface="Arial" pitchFamily="34" charset="0"/>
              </a:rPr>
              <a:t>1)</a:t>
            </a:r>
            <a:endParaRPr lang="en-US" sz="1400" b="1" dirty="0">
              <a:ln w="0"/>
              <a:solidFill>
                <a:schemeClr val="tx1"/>
              </a:solidFill>
              <a:latin typeface="Arial" pitchFamily="34" charset="0"/>
            </a:endParaRPr>
          </a:p>
          <a:p>
            <a:pPr marL="0" marR="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smtClean="0">
              <a:ln>
                <a:noFill/>
              </a:ln>
              <a:solidFill>
                <a:schemeClr val="hlink"/>
              </a:solidFill>
              <a:effectLst/>
              <a:latin typeface="Arial" pitchFamily="34" charset="0"/>
            </a:endParaRPr>
          </a:p>
        </p:txBody>
      </p:sp>
      <p:pic>
        <p:nvPicPr>
          <p:cNvPr id="13" name="Picture 12"/>
          <p:cNvPicPr>
            <a:picLocks noChangeAspect="1"/>
          </p:cNvPicPr>
          <p:nvPr/>
        </p:nvPicPr>
        <p:blipFill>
          <a:blip r:embed="rId2"/>
          <a:stretch>
            <a:fillRect/>
          </a:stretch>
        </p:blipFill>
        <p:spPr>
          <a:xfrm>
            <a:off x="1551709" y="1306078"/>
            <a:ext cx="2362200" cy="1762125"/>
          </a:xfrm>
          <a:prstGeom prst="rect">
            <a:avLst/>
          </a:prstGeom>
        </p:spPr>
      </p:pic>
      <p:sp>
        <p:nvSpPr>
          <p:cNvPr id="17" name="Cloud Callout 16"/>
          <p:cNvSpPr/>
          <p:nvPr/>
        </p:nvSpPr>
        <p:spPr bwMode="auto">
          <a:xfrm>
            <a:off x="6019800" y="1913946"/>
            <a:ext cx="2306782" cy="1073727"/>
          </a:xfrm>
          <a:prstGeom prst="cloudCallout">
            <a:avLst>
              <a:gd name="adj1" fmla="val -10713"/>
              <a:gd name="adj2" fmla="val 96694"/>
            </a:avLst>
          </a:prstGeom>
          <a:ln>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100" i="0" u="none" strike="noStrike" normalizeH="0" baseline="0" dirty="0" smtClean="0">
                <a:ln w="0"/>
                <a:solidFill>
                  <a:schemeClr val="tx1"/>
                </a:solidFill>
                <a:effectLst>
                  <a:outerShdw blurRad="38100" dist="19050" dir="2700000" algn="tl" rotWithShape="0">
                    <a:schemeClr val="dk1">
                      <a:alpha val="40000"/>
                    </a:schemeClr>
                  </a:outerShdw>
                </a:effectLst>
                <a:latin typeface="Arial" pitchFamily="34" charset="0"/>
              </a:rPr>
              <a:t>Auto generated file,</a:t>
            </a:r>
            <a:r>
              <a:rPr kumimoji="0" lang="en-US" sz="1100" i="0" u="none" strike="noStrike" normalizeH="0" dirty="0" smtClean="0">
                <a:ln w="0"/>
                <a:solidFill>
                  <a:schemeClr val="tx1"/>
                </a:solidFill>
                <a:effectLst>
                  <a:outerShdw blurRad="38100" dist="19050" dir="2700000" algn="tl" rotWithShape="0">
                    <a:schemeClr val="dk1">
                      <a:alpha val="40000"/>
                    </a:schemeClr>
                  </a:outerShdw>
                </a:effectLst>
                <a:latin typeface="Arial" pitchFamily="34" charset="0"/>
              </a:rPr>
              <a:t> should be </a:t>
            </a:r>
            <a:r>
              <a:rPr kumimoji="0" lang="en-US" sz="1100" i="0" u="none" strike="noStrike" normalizeH="0" dirty="0" smtClean="0">
                <a:ln w="0"/>
                <a:solidFill>
                  <a:srgbClr val="C00000"/>
                </a:solidFill>
                <a:effectLst>
                  <a:outerShdw blurRad="38100" dist="25400" dir="5400000" algn="ctr" rotWithShape="0">
                    <a:srgbClr val="6E747A">
                      <a:alpha val="43000"/>
                    </a:srgbClr>
                  </a:outerShdw>
                </a:effectLst>
                <a:latin typeface="Arial" pitchFamily="34" charset="0"/>
              </a:rPr>
              <a:t>ignored</a:t>
            </a:r>
            <a:r>
              <a:rPr kumimoji="0" lang="en-US" sz="1100" i="0" u="none" strike="noStrike" normalizeH="0" dirty="0" smtClean="0">
                <a:ln w="0"/>
                <a:solidFill>
                  <a:schemeClr val="accent1"/>
                </a:solidFill>
                <a:effectLst>
                  <a:outerShdw blurRad="38100" dist="25400" dir="5400000" algn="ctr" rotWithShape="0">
                    <a:srgbClr val="6E747A">
                      <a:alpha val="43000"/>
                    </a:srgbClr>
                  </a:outerShdw>
                </a:effectLst>
                <a:latin typeface="Arial" pitchFamily="34" charset="0"/>
              </a:rPr>
              <a:t> </a:t>
            </a:r>
            <a:r>
              <a:rPr kumimoji="0" lang="en-US" sz="1100" i="0" u="none" strike="noStrike" normalizeH="0" dirty="0" smtClean="0">
                <a:ln w="0"/>
                <a:solidFill>
                  <a:schemeClr val="tx1"/>
                </a:solidFill>
                <a:effectLst>
                  <a:outerShdw blurRad="38100" dist="19050" dir="2700000" algn="tl" rotWithShape="0">
                    <a:schemeClr val="dk1">
                      <a:alpha val="40000"/>
                    </a:schemeClr>
                  </a:outerShdw>
                </a:effectLst>
                <a:latin typeface="Arial" pitchFamily="34" charset="0"/>
              </a:rPr>
              <a:t>(excluded) during version control.</a:t>
            </a:r>
            <a:endParaRPr kumimoji="0" lang="en-US" sz="1100" i="0" u="none" strike="noStrike" normalizeH="0" baseline="0" dirty="0" smtClean="0">
              <a:ln w="0"/>
              <a:solidFill>
                <a:schemeClr val="tx1"/>
              </a:solidFill>
              <a:effectLst>
                <a:outerShdw blurRad="38100" dist="19050" dir="2700000" algn="tl" rotWithShape="0">
                  <a:schemeClr val="dk1">
                    <a:alpha val="40000"/>
                  </a:schemeClr>
                </a:outerShdw>
              </a:effectLst>
              <a:latin typeface="Arial" pitchFamily="34" charset="0"/>
            </a:endParaRPr>
          </a:p>
        </p:txBody>
      </p:sp>
      <p:sp>
        <p:nvSpPr>
          <p:cNvPr id="10" name="Cloud Callout 9"/>
          <p:cNvSpPr/>
          <p:nvPr/>
        </p:nvSpPr>
        <p:spPr bwMode="auto">
          <a:xfrm>
            <a:off x="3352800" y="5024291"/>
            <a:ext cx="2707699" cy="1438854"/>
          </a:xfrm>
          <a:prstGeom prst="cloudCallout">
            <a:avLst>
              <a:gd name="adj1" fmla="val -49441"/>
              <a:gd name="adj2" fmla="val -66272"/>
            </a:avLst>
          </a:prstGeom>
          <a:ln>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100" i="0" u="none" strike="noStrike" normalizeH="0" baseline="0" dirty="0" smtClean="0">
                <a:ln w="0"/>
                <a:solidFill>
                  <a:schemeClr val="tx1"/>
                </a:solidFill>
                <a:effectLst>
                  <a:outerShdw blurRad="38100" dist="19050" dir="2700000" algn="tl" rotWithShape="0">
                    <a:schemeClr val="dk1">
                      <a:alpha val="40000"/>
                    </a:schemeClr>
                  </a:outerShdw>
                </a:effectLst>
                <a:latin typeface="Arial" pitchFamily="34" charset="0"/>
              </a:rPr>
              <a:t>New file version </a:t>
            </a:r>
            <a:r>
              <a:rPr kumimoji="0" lang="en-US" sz="1100" i="0" u="none" strike="noStrike" normalizeH="0" dirty="0" smtClean="0">
                <a:ln w="0"/>
                <a:solidFill>
                  <a:schemeClr val="tx1"/>
                </a:solidFill>
                <a:effectLst>
                  <a:outerShdw blurRad="38100" dist="19050" dir="2700000" algn="tl" rotWithShape="0">
                    <a:schemeClr val="dk1">
                      <a:alpha val="40000"/>
                    </a:schemeClr>
                  </a:outerShdw>
                </a:effectLst>
                <a:latin typeface="Arial" pitchFamily="34" charset="0"/>
              </a:rPr>
              <a:t>contains:</a:t>
            </a:r>
          </a:p>
          <a:p>
            <a:pPr marL="171450" marR="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sz="1100" baseline="0" dirty="0" smtClean="0">
                <a:ln w="0"/>
                <a:solidFill>
                  <a:schemeClr val="tx1"/>
                </a:solidFill>
                <a:effectLst>
                  <a:outerShdw blurRad="38100" dist="19050" dir="2700000" algn="tl" rotWithShape="0">
                    <a:schemeClr val="dk1">
                      <a:alpha val="40000"/>
                    </a:schemeClr>
                  </a:outerShdw>
                </a:effectLst>
                <a:latin typeface="Arial" pitchFamily="34" charset="0"/>
              </a:rPr>
              <a:t>Content </a:t>
            </a:r>
          </a:p>
          <a:p>
            <a:pPr marL="171450" marR="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en-US" sz="1100" i="0" u="none" strike="noStrike" normalizeH="0" dirty="0" smtClean="0">
                <a:ln w="0"/>
                <a:solidFill>
                  <a:schemeClr val="tx1"/>
                </a:solidFill>
                <a:effectLst>
                  <a:outerShdw blurRad="38100" dist="19050" dir="2700000" algn="tl" rotWithShape="0">
                    <a:schemeClr val="dk1">
                      <a:alpha val="40000"/>
                    </a:schemeClr>
                  </a:outerShdw>
                </a:effectLst>
                <a:latin typeface="Arial" pitchFamily="34" charset="0"/>
              </a:rPr>
              <a:t>Change Date </a:t>
            </a:r>
          </a:p>
          <a:p>
            <a:pPr marL="171450" marR="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sz="1100" baseline="0" dirty="0" smtClean="0">
                <a:ln w="0"/>
                <a:solidFill>
                  <a:schemeClr val="tx1"/>
                </a:solidFill>
                <a:effectLst>
                  <a:outerShdw blurRad="38100" dist="19050" dir="2700000" algn="tl" rotWithShape="0">
                    <a:schemeClr val="dk1">
                      <a:alpha val="40000"/>
                    </a:schemeClr>
                  </a:outerShdw>
                </a:effectLst>
                <a:latin typeface="Arial" pitchFamily="34" charset="0"/>
              </a:rPr>
              <a:t>Author</a:t>
            </a:r>
          </a:p>
          <a:p>
            <a:pPr marL="171450" marR="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sz="1100" dirty="0" smtClean="0">
                <a:ln w="0"/>
                <a:solidFill>
                  <a:schemeClr val="tx1"/>
                </a:solidFill>
                <a:effectLst>
                  <a:outerShdw blurRad="38100" dist="19050" dir="2700000" algn="tl" rotWithShape="0">
                    <a:schemeClr val="dk1">
                      <a:alpha val="40000"/>
                    </a:schemeClr>
                  </a:outerShdw>
                </a:effectLst>
                <a:latin typeface="Arial" pitchFamily="34" charset="0"/>
              </a:rPr>
              <a:t>…..</a:t>
            </a:r>
            <a:endParaRPr lang="en-US" sz="1100" baseline="0" dirty="0" smtClean="0">
              <a:ln w="0"/>
              <a:solidFill>
                <a:schemeClr val="tx1"/>
              </a:solidFill>
              <a:effectLst>
                <a:outerShdw blurRad="38100" dist="19050" dir="2700000" algn="tl" rotWithShape="0">
                  <a:schemeClr val="dk1">
                    <a:alpha val="40000"/>
                  </a:schemeClr>
                </a:outerShdw>
              </a:effectLst>
              <a:latin typeface="Arial" pitchFamily="34" charset="0"/>
            </a:endParaRPr>
          </a:p>
          <a:p>
            <a:pPr marL="171450" marR="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lang="en-US" sz="1100" baseline="0" dirty="0" smtClean="0">
              <a:ln w="0"/>
              <a:solidFill>
                <a:schemeClr val="tx1"/>
              </a:solidFill>
              <a:effectLst>
                <a:outerShdw blurRad="38100" dist="19050" dir="2700000" algn="tl" rotWithShape="0">
                  <a:schemeClr val="dk1">
                    <a:alpha val="40000"/>
                  </a:schemeClr>
                </a:outerShdw>
              </a:effectLst>
              <a:latin typeface="Arial" pitchFamily="34" charset="0"/>
            </a:endParaRPr>
          </a:p>
          <a:p>
            <a:pPr marL="171450" marR="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kumimoji="0" lang="en-US" sz="1100" i="0" u="none" strike="noStrike" normalizeH="0" baseline="0" dirty="0" smtClean="0">
              <a:ln w="0"/>
              <a:solidFill>
                <a:schemeClr val="tx1"/>
              </a:solidFill>
              <a:effectLst>
                <a:outerShdw blurRad="38100" dist="19050" dir="2700000" algn="tl" rotWithShape="0">
                  <a:schemeClr val="dk1">
                    <a:alpha val="40000"/>
                  </a:schemeClr>
                </a:outerShdw>
              </a:effectLst>
              <a:latin typeface="Arial" pitchFamily="34" charset="0"/>
            </a:endParaRPr>
          </a:p>
        </p:txBody>
      </p:sp>
    </p:spTree>
    <p:extLst>
      <p:ext uri="{BB962C8B-B14F-4D97-AF65-F5344CB8AC3E}">
        <p14:creationId xmlns:p14="http://schemas.microsoft.com/office/powerpoint/2010/main" val="174641233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1198417" y="2743201"/>
            <a:ext cx="5556605" cy="3386570"/>
          </a:xfrm>
          <a:prstGeom prst="rect">
            <a:avLst/>
          </a:prstGeom>
        </p:spPr>
      </p:pic>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GitHub </a:t>
            </a:r>
            <a:r>
              <a:rPr lang="en-US" b="1" dirty="0">
                <a:solidFill>
                  <a:srgbClr val="0070C0"/>
                </a:solidFill>
                <a:effectLst>
                  <a:outerShdw blurRad="38100" dist="38100" dir="2700000" algn="tl">
                    <a:srgbClr val="000000">
                      <a:alpha val="43137"/>
                    </a:srgbClr>
                  </a:outerShdw>
                </a:effectLst>
                <a:latin typeface="Arial" charset="0"/>
                <a:cs typeface="Arial" charset="0"/>
              </a:rPr>
              <a:t>: </a:t>
            </a:r>
            <a:r>
              <a:rPr lang="en-US" b="1" dirty="0" smtClean="0">
                <a:solidFill>
                  <a:srgbClr val="0070C0"/>
                </a:solidFill>
                <a:effectLst>
                  <a:outerShdw blurRad="38100" dist="38100" dir="2700000" algn="tl">
                    <a:srgbClr val="000000">
                      <a:alpha val="43137"/>
                    </a:srgbClr>
                  </a:outerShdw>
                </a:effectLst>
                <a:latin typeface="Arial" charset="0"/>
                <a:cs typeface="Arial" charset="0"/>
              </a:rPr>
              <a:t>Verifying Account</a:t>
            </a:r>
            <a:r>
              <a:rPr lang="en-US" b="1" dirty="0" smtClean="0"/>
              <a:t/>
            </a:r>
            <a:br>
              <a:rPr lang="en-US" b="1" dirty="0" smtClean="0"/>
            </a:br>
            <a:endParaRPr lang="en-US" b="1" dirty="0" smtClean="0">
              <a:solidFill>
                <a:srgbClr val="0070C0"/>
              </a:solidFill>
              <a:effectLst>
                <a:outerShdw blurRad="38100" dist="38100" dir="2700000" algn="tl">
                  <a:srgbClr val="000000">
                    <a:alpha val="43137"/>
                  </a:srgbClr>
                </a:outerShdw>
              </a:effectLst>
              <a:latin typeface="Arial" charset="0"/>
              <a:cs typeface="Arial" charset="0"/>
            </a:endParaRPr>
          </a:p>
        </p:txBody>
      </p:sp>
      <p:sp>
        <p:nvSpPr>
          <p:cNvPr id="3" name="Rectangle 2"/>
          <p:cNvSpPr/>
          <p:nvPr/>
        </p:nvSpPr>
        <p:spPr>
          <a:xfrm>
            <a:off x="1198417" y="1141557"/>
            <a:ext cx="4925292" cy="1323439"/>
          </a:xfrm>
          <a:prstGeom prst="rect">
            <a:avLst/>
          </a:prstGeom>
        </p:spPr>
        <p:txBody>
          <a:bodyPr wrap="square">
            <a:spAutoFit/>
          </a:bodyPr>
          <a:lstStyle/>
          <a:p>
            <a:pPr marL="171450" indent="-171450">
              <a:buFont typeface="Arial" panose="020B0604020202020204" pitchFamily="34" charset="0"/>
              <a:buChar char="•"/>
            </a:pPr>
            <a:r>
              <a:rPr lang="en-US" sz="1000" dirty="0" smtClean="0">
                <a:solidFill>
                  <a:schemeClr val="tx1"/>
                </a:solidFill>
                <a:latin typeface="Times New Roman" panose="02020603050405020304" pitchFamily="18" charset="0"/>
                <a:cs typeface="Times New Roman" panose="02020603050405020304" pitchFamily="18" charset="0"/>
              </a:rPr>
              <a:t>Before </a:t>
            </a:r>
            <a:r>
              <a:rPr lang="en-US" sz="1000" dirty="0">
                <a:solidFill>
                  <a:schemeClr val="tx1"/>
                </a:solidFill>
                <a:latin typeface="Times New Roman" panose="02020603050405020304" pitchFamily="18" charset="0"/>
                <a:cs typeface="Times New Roman" panose="02020603050405020304" pitchFamily="18" charset="0"/>
              </a:rPr>
              <a:t>you can contribute on GitHub, GitHuB needs you to verify your email address.</a:t>
            </a:r>
            <a:br>
              <a:rPr lang="en-US" sz="1000" dirty="0">
                <a:solidFill>
                  <a:schemeClr val="tx1"/>
                </a:solidFill>
                <a:latin typeface="Times New Roman" panose="02020603050405020304" pitchFamily="18" charset="0"/>
                <a:cs typeface="Times New Roman" panose="02020603050405020304" pitchFamily="18" charset="0"/>
              </a:rPr>
            </a:br>
            <a:endParaRPr lang="en-US" sz="1000" dirty="0" smtClean="0">
              <a:solidFill>
                <a:schemeClr val="tx1"/>
              </a:solidFill>
              <a:latin typeface="Times New Roman" panose="02020603050405020304" pitchFamily="18" charset="0"/>
              <a:cs typeface="Times New Roman" panose="02020603050405020304" pitchFamily="18" charset="0"/>
            </a:endParaRPr>
          </a:p>
          <a:p>
            <a:pPr marL="171450" indent="-171450">
              <a:buFont typeface="Arial" panose="020B0604020202020204" pitchFamily="34" charset="0"/>
              <a:buChar char="•"/>
            </a:pPr>
            <a:r>
              <a:rPr lang="en-US" sz="1000" dirty="0" smtClean="0">
                <a:solidFill>
                  <a:schemeClr val="tx1"/>
                </a:solidFill>
                <a:latin typeface="Times New Roman" panose="02020603050405020304" pitchFamily="18" charset="0"/>
                <a:cs typeface="Times New Roman" panose="02020603050405020304" pitchFamily="18" charset="0"/>
              </a:rPr>
              <a:t>An </a:t>
            </a:r>
            <a:r>
              <a:rPr lang="en-US" sz="1000" dirty="0">
                <a:solidFill>
                  <a:schemeClr val="tx1"/>
                </a:solidFill>
                <a:latin typeface="Times New Roman" panose="02020603050405020304" pitchFamily="18" charset="0"/>
                <a:cs typeface="Times New Roman" panose="02020603050405020304" pitchFamily="18" charset="0"/>
              </a:rPr>
              <a:t>email containing verification instructions will be sent to your email</a:t>
            </a:r>
            <a:r>
              <a:rPr lang="en-US" sz="1000" dirty="0" smtClean="0">
                <a:solidFill>
                  <a:schemeClr val="tx1"/>
                </a:solidFill>
                <a:latin typeface="Times New Roman" panose="02020603050405020304" pitchFamily="18" charset="0"/>
                <a:cs typeface="Times New Roman" panose="02020603050405020304" pitchFamily="18" charset="0"/>
              </a:rPr>
              <a:t>.</a:t>
            </a:r>
          </a:p>
          <a:p>
            <a:pPr marL="171450" indent="-171450">
              <a:buFont typeface="Arial" panose="020B0604020202020204" pitchFamily="34" charset="0"/>
              <a:buChar char="•"/>
            </a:pPr>
            <a:endParaRPr lang="en-US" sz="1000" dirty="0">
              <a:solidFill>
                <a:schemeClr val="tx1"/>
              </a:solidFill>
              <a:latin typeface="Times New Roman" panose="02020603050405020304" pitchFamily="18" charset="0"/>
              <a:cs typeface="Times New Roman" panose="02020603050405020304" pitchFamily="18" charset="0"/>
            </a:endParaRPr>
          </a:p>
          <a:p>
            <a:pPr marL="171450" indent="-171450">
              <a:buFont typeface="Arial" panose="020B0604020202020204" pitchFamily="34" charset="0"/>
              <a:buChar char="•"/>
            </a:pPr>
            <a:r>
              <a:rPr lang="en-US" sz="1000" dirty="0">
                <a:solidFill>
                  <a:schemeClr val="tx1"/>
                </a:solidFill>
                <a:latin typeface="Times New Roman" panose="02020603050405020304" pitchFamily="18" charset="0"/>
                <a:cs typeface="Times New Roman" panose="02020603050405020304" pitchFamily="18" charset="0"/>
              </a:rPr>
              <a:t>Verify your email address and continue to create your first repository</a:t>
            </a:r>
          </a:p>
          <a:p>
            <a:pPr marL="171450" indent="-171450">
              <a:buFont typeface="Arial" panose="020B0604020202020204" pitchFamily="34" charset="0"/>
              <a:buChar char="•"/>
            </a:pPr>
            <a:endParaRPr lang="en-US" sz="1000" dirty="0">
              <a:solidFill>
                <a:schemeClr val="tx1"/>
              </a:solidFill>
              <a:latin typeface="Times New Roman" panose="02020603050405020304" pitchFamily="18" charset="0"/>
              <a:cs typeface="Times New Roman" panose="02020603050405020304" pitchFamily="18" charset="0"/>
            </a:endParaRPr>
          </a:p>
          <a:p>
            <a:pPr marL="171450" indent="-171450">
              <a:buFont typeface="Arial" panose="020B0604020202020204" pitchFamily="34" charset="0"/>
              <a:buChar char="•"/>
            </a:pPr>
            <a:endParaRPr lang="en-US" sz="1000" dirty="0" smtClean="0">
              <a:solidFill>
                <a:schemeClr val="bg1">
                  <a:lumMod val="50000"/>
                </a:schemeClr>
              </a:solidFill>
              <a:latin typeface="Times New Roman" panose="02020603050405020304" pitchFamily="18" charset="0"/>
              <a:cs typeface="Times New Roman" panose="02020603050405020304" pitchFamily="18" charset="0"/>
            </a:endParaRPr>
          </a:p>
          <a:p>
            <a:endParaRPr lang="en-US" sz="1000" dirty="0">
              <a:solidFill>
                <a:schemeClr val="bg1">
                  <a:lumMod val="5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924659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GitHub: Creating first repository</a:t>
            </a:r>
            <a:r>
              <a:rPr lang="en-US" b="1" dirty="0" smtClean="0"/>
              <a:t/>
            </a:r>
            <a:br>
              <a:rPr lang="en-US" b="1" dirty="0" smtClean="0"/>
            </a:br>
            <a:endParaRPr lang="en-US" b="1" dirty="0" smtClean="0">
              <a:solidFill>
                <a:srgbClr val="0070C0"/>
              </a:solidFill>
              <a:effectLst>
                <a:outerShdw blurRad="38100" dist="38100" dir="2700000" algn="tl">
                  <a:srgbClr val="000000">
                    <a:alpha val="43137"/>
                  </a:srgbClr>
                </a:outerShdw>
              </a:effectLst>
              <a:latin typeface="Arial" charset="0"/>
              <a:cs typeface="Arial" charset="0"/>
            </a:endParaRPr>
          </a:p>
        </p:txBody>
      </p:sp>
      <p:pic>
        <p:nvPicPr>
          <p:cNvPr id="2" name="Picture 1"/>
          <p:cNvPicPr>
            <a:picLocks noChangeAspect="1"/>
          </p:cNvPicPr>
          <p:nvPr/>
        </p:nvPicPr>
        <p:blipFill>
          <a:blip r:embed="rId2"/>
          <a:stretch>
            <a:fillRect/>
          </a:stretch>
        </p:blipFill>
        <p:spPr>
          <a:xfrm>
            <a:off x="182563" y="1099328"/>
            <a:ext cx="4797569" cy="3615113"/>
          </a:xfrm>
          <a:prstGeom prst="rect">
            <a:avLst/>
          </a:prstGeom>
        </p:spPr>
      </p:pic>
      <p:pic>
        <p:nvPicPr>
          <p:cNvPr id="4" name="Picture 3"/>
          <p:cNvPicPr>
            <a:picLocks noChangeAspect="1"/>
          </p:cNvPicPr>
          <p:nvPr/>
        </p:nvPicPr>
        <p:blipFill>
          <a:blip r:embed="rId3"/>
          <a:stretch>
            <a:fillRect/>
          </a:stretch>
        </p:blipFill>
        <p:spPr>
          <a:xfrm>
            <a:off x="4343401" y="3347696"/>
            <a:ext cx="4611398" cy="3344482"/>
          </a:xfrm>
          <a:prstGeom prst="rect">
            <a:avLst/>
          </a:prstGeom>
        </p:spPr>
      </p:pic>
      <p:sp>
        <p:nvSpPr>
          <p:cNvPr id="12" name="Line Callout 1 11"/>
          <p:cNvSpPr/>
          <p:nvPr/>
        </p:nvSpPr>
        <p:spPr bwMode="auto">
          <a:xfrm>
            <a:off x="1887677" y="5193890"/>
            <a:ext cx="2095505" cy="569601"/>
          </a:xfrm>
          <a:prstGeom prst="borderCallout1">
            <a:avLst>
              <a:gd name="adj1" fmla="val 53802"/>
              <a:gd name="adj2" fmla="val -2862"/>
              <a:gd name="adj3" fmla="val -245784"/>
              <a:gd name="adj4" fmla="val -70594"/>
            </a:avLst>
          </a:prstGeom>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r>
              <a:rPr lang="en-US" sz="900" dirty="0" smtClean="0"/>
              <a:t>Select this option to initialize repository with default master branch (even if you don’t need readme file)</a:t>
            </a:r>
            <a:endParaRPr lang="en-US" sz="900" i="1" dirty="0">
              <a:solidFill>
                <a:schemeClr val="bg1">
                  <a:lumMod val="50000"/>
                </a:schemeClr>
              </a:solidFill>
            </a:endParaRPr>
          </a:p>
        </p:txBody>
      </p:sp>
    </p:spTree>
    <p:extLst>
      <p:ext uri="{BB962C8B-B14F-4D97-AF65-F5344CB8AC3E}">
        <p14:creationId xmlns:p14="http://schemas.microsoft.com/office/powerpoint/2010/main" val="337747463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Agenda</a:t>
            </a:r>
          </a:p>
        </p:txBody>
      </p:sp>
      <p:sp>
        <p:nvSpPr>
          <p:cNvPr id="3" name="Rectangle 2"/>
          <p:cNvSpPr/>
          <p:nvPr/>
        </p:nvSpPr>
        <p:spPr>
          <a:xfrm>
            <a:off x="854361" y="1440175"/>
            <a:ext cx="1883849" cy="2585323"/>
          </a:xfrm>
          <a:prstGeom prst="rect">
            <a:avLst/>
          </a:prstGeom>
        </p:spPr>
        <p:txBody>
          <a:bodyPr wrap="none">
            <a:spAutoFit/>
          </a:bodyPr>
          <a:lstStyle/>
          <a:p>
            <a:pPr marL="285750" indent="-285750">
              <a:buFont typeface="Wingdings" panose="05000000000000000000" pitchFamily="2" charset="2"/>
              <a:buChar char="ü"/>
            </a:pPr>
            <a:r>
              <a:rPr lang="en-US" sz="1800" b="1" dirty="0">
                <a:solidFill>
                  <a:schemeClr val="tx1"/>
                </a:solidFill>
              </a:rPr>
              <a:t>Motivation</a:t>
            </a:r>
          </a:p>
          <a:p>
            <a:pPr marL="285750" indent="-285750">
              <a:buFont typeface="Wingdings" panose="05000000000000000000" pitchFamily="2" charset="2"/>
              <a:buChar char="ü"/>
            </a:pPr>
            <a:endParaRPr lang="en-US" sz="1800" b="1" dirty="0">
              <a:solidFill>
                <a:schemeClr val="tx1"/>
              </a:solidFill>
            </a:endParaRPr>
          </a:p>
          <a:p>
            <a:pPr marL="285750" indent="-285750">
              <a:buFont typeface="Wingdings" panose="05000000000000000000" pitchFamily="2" charset="2"/>
              <a:buChar char="ü"/>
            </a:pPr>
            <a:r>
              <a:rPr lang="en-US" sz="1800" b="1" dirty="0">
                <a:solidFill>
                  <a:schemeClr val="tx1"/>
                </a:solidFill>
              </a:rPr>
              <a:t>Git Overview</a:t>
            </a:r>
          </a:p>
          <a:p>
            <a:pPr marL="285750" indent="-285750">
              <a:buFont typeface="Wingdings" panose="05000000000000000000" pitchFamily="2" charset="2"/>
              <a:buChar char="ü"/>
            </a:pPr>
            <a:endParaRPr lang="en-US" sz="1800" b="1" dirty="0">
              <a:solidFill>
                <a:schemeClr val="tx1"/>
              </a:solidFill>
            </a:endParaRPr>
          </a:p>
          <a:p>
            <a:pPr marL="285750" indent="-285750">
              <a:buFont typeface="Wingdings" panose="05000000000000000000" pitchFamily="2" charset="2"/>
              <a:buChar char="ü"/>
            </a:pPr>
            <a:r>
              <a:rPr lang="en-US" sz="1800" b="1" dirty="0">
                <a:solidFill>
                  <a:schemeClr val="tx1"/>
                </a:solidFill>
              </a:rPr>
              <a:t>Git Internals</a:t>
            </a:r>
          </a:p>
          <a:p>
            <a:pPr marL="285750" indent="-285750">
              <a:buFont typeface="Wingdings" panose="05000000000000000000" pitchFamily="2" charset="2"/>
              <a:buChar char="ü"/>
            </a:pPr>
            <a:endParaRPr lang="en-US" sz="1800" b="1" dirty="0">
              <a:solidFill>
                <a:schemeClr val="tx1"/>
              </a:solidFill>
            </a:endParaRPr>
          </a:p>
          <a:p>
            <a:pPr marL="285750" indent="-285750">
              <a:buFont typeface="Wingdings" panose="05000000000000000000" pitchFamily="2" charset="2"/>
              <a:buChar char="ü"/>
            </a:pPr>
            <a:r>
              <a:rPr lang="en-US" sz="1800" b="1" dirty="0" smtClean="0">
                <a:solidFill>
                  <a:schemeClr val="tx1"/>
                </a:solidFill>
              </a:rPr>
              <a:t>GitHub</a:t>
            </a:r>
          </a:p>
          <a:p>
            <a:pPr marL="285750" indent="-285750">
              <a:buFont typeface="Wingdings" panose="05000000000000000000" pitchFamily="2" charset="2"/>
              <a:buChar char="ü"/>
            </a:pPr>
            <a:endParaRPr lang="en-US" sz="1800" b="1" dirty="0" smtClean="0">
              <a:solidFill>
                <a:srgbClr val="C00000"/>
              </a:solidFill>
            </a:endParaRPr>
          </a:p>
          <a:p>
            <a:pPr marL="285750" indent="-285750">
              <a:buFont typeface="Wingdings" panose="05000000000000000000" pitchFamily="2" charset="2"/>
              <a:buChar char="ü"/>
            </a:pPr>
            <a:r>
              <a:rPr lang="en-US" sz="1800" b="1" dirty="0">
                <a:solidFill>
                  <a:srgbClr val="C00000"/>
                </a:solidFill>
              </a:rPr>
              <a:t>Practices</a:t>
            </a:r>
          </a:p>
        </p:txBody>
      </p:sp>
    </p:spTree>
    <p:extLst>
      <p:ext uri="{BB962C8B-B14F-4D97-AF65-F5344CB8AC3E}">
        <p14:creationId xmlns:p14="http://schemas.microsoft.com/office/powerpoint/2010/main" val="395432602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Practice </a:t>
            </a:r>
            <a:r>
              <a:rPr lang="en-US" b="1" dirty="0" smtClean="0">
                <a:solidFill>
                  <a:srgbClr val="0070C0"/>
                </a:solidFill>
                <a:effectLst>
                  <a:outerShdw blurRad="38100" dist="38100" dir="2700000" algn="tl">
                    <a:srgbClr val="000000">
                      <a:alpha val="43137"/>
                    </a:srgbClr>
                  </a:outerShdw>
                </a:effectLst>
                <a:latin typeface="Arial" charset="0"/>
                <a:cs typeface="Arial" charset="0"/>
              </a:rPr>
              <a:t>1: </a:t>
            </a:r>
            <a:r>
              <a:rPr lang="en-US" b="1" dirty="0" smtClean="0">
                <a:solidFill>
                  <a:srgbClr val="0070C0"/>
                </a:solidFill>
                <a:effectLst>
                  <a:outerShdw blurRad="38100" dist="38100" dir="2700000" algn="tl">
                    <a:srgbClr val="000000">
                      <a:alpha val="43137"/>
                    </a:srgbClr>
                  </a:outerShdw>
                </a:effectLst>
                <a:latin typeface="Arial" charset="0"/>
                <a:cs typeface="Arial" charset="0"/>
              </a:rPr>
              <a:t>Introduction</a:t>
            </a:r>
            <a:r>
              <a:rPr lang="en-US" b="1" dirty="0" smtClean="0"/>
              <a:t/>
            </a:r>
            <a:br>
              <a:rPr lang="en-US" b="1" dirty="0" smtClean="0"/>
            </a:br>
            <a:endParaRPr lang="en-US" b="1" dirty="0" smtClean="0">
              <a:solidFill>
                <a:srgbClr val="0070C0"/>
              </a:solidFill>
              <a:effectLst>
                <a:outerShdw blurRad="38100" dist="38100" dir="2700000" algn="tl">
                  <a:srgbClr val="000000">
                    <a:alpha val="43137"/>
                  </a:srgbClr>
                </a:outerShdw>
              </a:effectLst>
              <a:latin typeface="Arial" charset="0"/>
              <a:cs typeface="Arial" charset="0"/>
            </a:endParaRPr>
          </a:p>
        </p:txBody>
      </p:sp>
      <p:sp>
        <p:nvSpPr>
          <p:cNvPr id="3" name="Rectangle 2"/>
          <p:cNvSpPr/>
          <p:nvPr/>
        </p:nvSpPr>
        <p:spPr>
          <a:xfrm>
            <a:off x="1086338" y="1485225"/>
            <a:ext cx="4211427" cy="4524315"/>
          </a:xfrm>
          <a:prstGeom prst="rect">
            <a:avLst/>
          </a:prstGeom>
        </p:spPr>
        <p:txBody>
          <a:bodyPr wrap="square">
            <a:spAutoFit/>
          </a:bodyPr>
          <a:lstStyle/>
          <a:p>
            <a:pPr algn="just"/>
            <a:r>
              <a:rPr lang="en-US" sz="1200" dirty="0" err="1">
                <a:solidFill>
                  <a:schemeClr val="tx1"/>
                </a:solidFill>
                <a:latin typeface="Times New Roman" panose="02020603050405020304" pitchFamily="18" charset="0"/>
                <a:cs typeface="Times New Roman" panose="02020603050405020304" pitchFamily="18" charset="0"/>
              </a:rPr>
              <a:t>mkdir</a:t>
            </a:r>
            <a:r>
              <a:rPr lang="en-US" sz="1200" dirty="0">
                <a:solidFill>
                  <a:schemeClr val="tx1"/>
                </a:solidFill>
                <a:latin typeface="Times New Roman" panose="02020603050405020304" pitchFamily="18" charset="0"/>
                <a:cs typeface="Times New Roman" panose="02020603050405020304" pitchFamily="18" charset="0"/>
              </a:rPr>
              <a:t> </a:t>
            </a:r>
            <a:r>
              <a:rPr lang="en-US" sz="1200" dirty="0" smtClean="0">
                <a:solidFill>
                  <a:schemeClr val="tx1"/>
                </a:solidFill>
                <a:latin typeface="Times New Roman" panose="02020603050405020304" pitchFamily="18" charset="0"/>
                <a:cs typeface="Times New Roman" panose="02020603050405020304" pitchFamily="18" charset="0"/>
              </a:rPr>
              <a:t>practice1</a:t>
            </a:r>
          </a:p>
          <a:p>
            <a:pPr algn="just"/>
            <a:r>
              <a:rPr lang="en-US" sz="1200" dirty="0" smtClean="0">
                <a:solidFill>
                  <a:schemeClr val="tx1"/>
                </a:solidFill>
                <a:latin typeface="Times New Roman" panose="02020603050405020304" pitchFamily="18" charset="0"/>
                <a:cs typeface="Times New Roman" panose="02020603050405020304" pitchFamily="18" charset="0"/>
              </a:rPr>
              <a:t>cd </a:t>
            </a:r>
            <a:r>
              <a:rPr lang="en-US" sz="1200" dirty="0">
                <a:solidFill>
                  <a:schemeClr val="tx1"/>
                </a:solidFill>
                <a:latin typeface="Times New Roman" panose="02020603050405020304" pitchFamily="18" charset="0"/>
                <a:cs typeface="Times New Roman" panose="02020603050405020304" pitchFamily="18" charset="0"/>
              </a:rPr>
              <a:t>practice1</a:t>
            </a:r>
            <a:endParaRPr lang="en-US" sz="1200" dirty="0" smtClean="0">
              <a:solidFill>
                <a:schemeClr val="tx1"/>
              </a:solidFill>
              <a:latin typeface="Times New Roman" panose="02020603050405020304" pitchFamily="18" charset="0"/>
              <a:cs typeface="Times New Roman" panose="02020603050405020304" pitchFamily="18" charset="0"/>
            </a:endParaRPr>
          </a:p>
          <a:p>
            <a:pPr algn="just"/>
            <a:endParaRPr lang="en-US" sz="1200" b="1" dirty="0" smtClean="0">
              <a:solidFill>
                <a:srgbClr val="0070C0"/>
              </a:solidFill>
              <a:latin typeface="Times New Roman" panose="02020603050405020304" pitchFamily="18" charset="0"/>
              <a:cs typeface="Times New Roman" panose="02020603050405020304" pitchFamily="18" charset="0"/>
            </a:endParaRPr>
          </a:p>
          <a:p>
            <a:pPr algn="just"/>
            <a:r>
              <a:rPr lang="en-US" sz="1200" b="1" dirty="0" smtClean="0">
                <a:solidFill>
                  <a:srgbClr val="0070C0"/>
                </a:solidFill>
                <a:latin typeface="Times New Roman" panose="02020603050405020304" pitchFamily="18" charset="0"/>
                <a:cs typeface="Times New Roman" panose="02020603050405020304" pitchFamily="18" charset="0"/>
              </a:rPr>
              <a:t>echo</a:t>
            </a:r>
            <a:r>
              <a:rPr lang="en-US" sz="1200" dirty="0" smtClean="0">
                <a:solidFill>
                  <a:srgbClr val="0070C0"/>
                </a:solidFill>
                <a:latin typeface="Times New Roman" panose="02020603050405020304" pitchFamily="18" charset="0"/>
                <a:cs typeface="Times New Roman" panose="02020603050405020304" pitchFamily="18" charset="0"/>
              </a:rPr>
              <a:t> </a:t>
            </a:r>
            <a:r>
              <a:rPr lang="en-US" sz="1200" b="1" dirty="0" smtClean="0">
                <a:solidFill>
                  <a:srgbClr val="008000"/>
                </a:solidFill>
                <a:latin typeface="Times New Roman" panose="02020603050405020304" pitchFamily="18" charset="0"/>
                <a:cs typeface="Times New Roman" panose="02020603050405020304" pitchFamily="18" charset="0"/>
              </a:rPr>
              <a:t>“This </a:t>
            </a:r>
            <a:r>
              <a:rPr lang="en-US" sz="1200" b="1" dirty="0">
                <a:solidFill>
                  <a:srgbClr val="008000"/>
                </a:solidFill>
                <a:latin typeface="Times New Roman" panose="02020603050405020304" pitchFamily="18" charset="0"/>
                <a:cs typeface="Times New Roman" panose="02020603050405020304" pitchFamily="18" charset="0"/>
              </a:rPr>
              <a:t>is my first file</a:t>
            </a:r>
            <a:r>
              <a:rPr lang="en-US" sz="1200" b="1" dirty="0" smtClean="0">
                <a:solidFill>
                  <a:srgbClr val="008000"/>
                </a:solidFill>
                <a:latin typeface="Times New Roman" panose="02020603050405020304" pitchFamily="18" charset="0"/>
                <a:cs typeface="Times New Roman" panose="02020603050405020304" pitchFamily="18" charset="0"/>
              </a:rPr>
              <a:t>.”</a:t>
            </a:r>
            <a:r>
              <a:rPr lang="en-US" sz="1200" dirty="0" smtClean="0">
                <a:solidFill>
                  <a:srgbClr val="008000"/>
                </a:solidFill>
                <a:latin typeface="Times New Roman" panose="02020603050405020304" pitchFamily="18" charset="0"/>
                <a:cs typeface="Times New Roman" panose="02020603050405020304" pitchFamily="18" charset="0"/>
              </a:rPr>
              <a:t> </a:t>
            </a:r>
            <a:r>
              <a:rPr lang="en-US" sz="1200" dirty="0">
                <a:solidFill>
                  <a:schemeClr val="tx1"/>
                </a:solidFill>
                <a:latin typeface="Times New Roman" panose="02020603050405020304" pitchFamily="18" charset="0"/>
                <a:cs typeface="Times New Roman" panose="02020603050405020304" pitchFamily="18" charset="0"/>
              </a:rPr>
              <a:t>&gt; myfile.txt </a:t>
            </a:r>
            <a:endParaRPr lang="en-US" sz="1200" dirty="0" smtClean="0">
              <a:solidFill>
                <a:schemeClr val="tx1"/>
              </a:solidFill>
              <a:latin typeface="Times New Roman" panose="02020603050405020304" pitchFamily="18" charset="0"/>
              <a:cs typeface="Times New Roman" panose="02020603050405020304" pitchFamily="18" charset="0"/>
            </a:endParaRPr>
          </a:p>
          <a:p>
            <a:pPr algn="just"/>
            <a:r>
              <a:rPr lang="en-US" sz="1200" dirty="0" err="1" smtClean="0">
                <a:solidFill>
                  <a:schemeClr val="tx1"/>
                </a:solidFill>
                <a:latin typeface="Times New Roman" panose="02020603050405020304" pitchFamily="18" charset="0"/>
                <a:cs typeface="Times New Roman" panose="02020603050405020304" pitchFamily="18" charset="0"/>
              </a:rPr>
              <a:t>git</a:t>
            </a:r>
            <a:r>
              <a:rPr lang="en-US" sz="1200" dirty="0" smtClean="0">
                <a:solidFill>
                  <a:schemeClr val="tx1"/>
                </a:solidFill>
                <a:latin typeface="Times New Roman" panose="02020603050405020304" pitchFamily="18" charset="0"/>
                <a:cs typeface="Times New Roman" panose="02020603050405020304" pitchFamily="18" charset="0"/>
              </a:rPr>
              <a:t> </a:t>
            </a:r>
            <a:r>
              <a:rPr lang="en-US" sz="1200" dirty="0">
                <a:solidFill>
                  <a:schemeClr val="tx1"/>
                </a:solidFill>
                <a:latin typeface="Times New Roman" panose="02020603050405020304" pitchFamily="18" charset="0"/>
                <a:cs typeface="Times New Roman" panose="02020603050405020304" pitchFamily="18" charset="0"/>
              </a:rPr>
              <a:t>init </a:t>
            </a:r>
            <a:endParaRPr lang="en-US" sz="1200" dirty="0" smtClean="0">
              <a:solidFill>
                <a:schemeClr val="tx1"/>
              </a:solidFill>
              <a:latin typeface="Times New Roman" panose="02020603050405020304" pitchFamily="18" charset="0"/>
              <a:cs typeface="Times New Roman" panose="02020603050405020304" pitchFamily="18" charset="0"/>
            </a:endParaRPr>
          </a:p>
          <a:p>
            <a:pPr algn="just"/>
            <a:r>
              <a:rPr lang="en-US" sz="1200" dirty="0" smtClean="0">
                <a:solidFill>
                  <a:schemeClr val="tx1"/>
                </a:solidFill>
                <a:latin typeface="Times New Roman" panose="02020603050405020304" pitchFamily="18" charset="0"/>
                <a:cs typeface="Times New Roman" panose="02020603050405020304" pitchFamily="18" charset="0"/>
              </a:rPr>
              <a:t>ls </a:t>
            </a:r>
            <a:r>
              <a:rPr lang="en-US" sz="1200" dirty="0">
                <a:solidFill>
                  <a:schemeClr val="tx1"/>
                </a:solidFill>
                <a:latin typeface="Times New Roman" panose="02020603050405020304" pitchFamily="18" charset="0"/>
                <a:cs typeface="Times New Roman" panose="02020603050405020304" pitchFamily="18" charset="0"/>
              </a:rPr>
              <a:t>.</a:t>
            </a:r>
            <a:r>
              <a:rPr lang="en-US" sz="1200" dirty="0" err="1">
                <a:solidFill>
                  <a:schemeClr val="tx1"/>
                </a:solidFill>
                <a:latin typeface="Times New Roman" panose="02020603050405020304" pitchFamily="18" charset="0"/>
                <a:cs typeface="Times New Roman" panose="02020603050405020304" pitchFamily="18" charset="0"/>
              </a:rPr>
              <a:t>git</a:t>
            </a:r>
            <a:r>
              <a:rPr lang="en-US" sz="1200" dirty="0">
                <a:solidFill>
                  <a:schemeClr val="tx1"/>
                </a:solidFill>
                <a:latin typeface="Times New Roman" panose="02020603050405020304" pitchFamily="18" charset="0"/>
                <a:cs typeface="Times New Roman" panose="02020603050405020304" pitchFamily="18" charset="0"/>
              </a:rPr>
              <a:t> </a:t>
            </a:r>
            <a:r>
              <a:rPr lang="en-US" sz="1200" i="1" dirty="0" smtClean="0">
                <a:solidFill>
                  <a:schemeClr val="bg1">
                    <a:lumMod val="50000"/>
                  </a:schemeClr>
                </a:solidFill>
                <a:latin typeface="Times New Roman" panose="02020603050405020304" pitchFamily="18" charset="0"/>
                <a:cs typeface="Times New Roman" panose="02020603050405020304" pitchFamily="18" charset="0"/>
              </a:rPr>
              <a:t># </a:t>
            </a:r>
            <a:r>
              <a:rPr lang="en-US" sz="1200" i="1" dirty="0">
                <a:solidFill>
                  <a:schemeClr val="bg1">
                    <a:lumMod val="50000"/>
                  </a:schemeClr>
                </a:solidFill>
                <a:latin typeface="Times New Roman" panose="02020603050405020304" pitchFamily="18" charset="0"/>
                <a:cs typeface="Times New Roman" panose="02020603050405020304" pitchFamily="18" charset="0"/>
              </a:rPr>
              <a:t>A look at what </a:t>
            </a:r>
            <a:r>
              <a:rPr lang="en-US" sz="1200" i="1" dirty="0" smtClean="0">
                <a:solidFill>
                  <a:schemeClr val="bg1">
                    <a:lumMod val="50000"/>
                  </a:schemeClr>
                </a:solidFill>
                <a:latin typeface="Times New Roman" panose="02020603050405020304" pitchFamily="18" charset="0"/>
                <a:cs typeface="Times New Roman" panose="02020603050405020304" pitchFamily="18" charset="0"/>
              </a:rPr>
              <a:t>we've </a:t>
            </a:r>
            <a:r>
              <a:rPr lang="en-US" sz="1200" i="1" dirty="0">
                <a:solidFill>
                  <a:schemeClr val="bg1">
                    <a:lumMod val="50000"/>
                  </a:schemeClr>
                </a:solidFill>
                <a:latin typeface="Times New Roman" panose="02020603050405020304" pitchFamily="18" charset="0"/>
                <a:cs typeface="Times New Roman" panose="02020603050405020304" pitchFamily="18" charset="0"/>
              </a:rPr>
              <a:t>done.</a:t>
            </a:r>
            <a:r>
              <a:rPr lang="en-US" sz="1200" dirty="0">
                <a:solidFill>
                  <a:schemeClr val="bg1">
                    <a:lumMod val="50000"/>
                  </a:schemeClr>
                </a:solidFill>
                <a:latin typeface="Times New Roman" panose="02020603050405020304" pitchFamily="18" charset="0"/>
                <a:cs typeface="Times New Roman" panose="02020603050405020304" pitchFamily="18" charset="0"/>
              </a:rPr>
              <a:t> </a:t>
            </a:r>
            <a:endParaRPr lang="en-US" sz="1200" dirty="0" smtClean="0">
              <a:solidFill>
                <a:schemeClr val="bg1">
                  <a:lumMod val="50000"/>
                </a:schemeClr>
              </a:solidFill>
              <a:latin typeface="Times New Roman" panose="02020603050405020304" pitchFamily="18" charset="0"/>
              <a:cs typeface="Times New Roman" panose="02020603050405020304" pitchFamily="18" charset="0"/>
            </a:endParaRPr>
          </a:p>
          <a:p>
            <a:pPr algn="just"/>
            <a:r>
              <a:rPr lang="en-US" sz="1200" dirty="0" err="1" smtClean="0">
                <a:solidFill>
                  <a:schemeClr val="tx1"/>
                </a:solidFill>
                <a:latin typeface="Times New Roman" panose="02020603050405020304" pitchFamily="18" charset="0"/>
                <a:cs typeface="Times New Roman" panose="02020603050405020304" pitchFamily="18" charset="0"/>
              </a:rPr>
              <a:t>git</a:t>
            </a:r>
            <a:r>
              <a:rPr lang="en-US" sz="1200" dirty="0" smtClean="0">
                <a:solidFill>
                  <a:schemeClr val="tx1"/>
                </a:solidFill>
                <a:latin typeface="Times New Roman" panose="02020603050405020304" pitchFamily="18" charset="0"/>
                <a:cs typeface="Times New Roman" panose="02020603050405020304" pitchFamily="18" charset="0"/>
              </a:rPr>
              <a:t> add . </a:t>
            </a:r>
            <a:r>
              <a:rPr lang="en-US" sz="1200" dirty="0" smtClean="0">
                <a:solidFill>
                  <a:schemeClr val="bg1">
                    <a:lumMod val="50000"/>
                  </a:schemeClr>
                </a:solidFill>
                <a:latin typeface="Times New Roman" panose="02020603050405020304" pitchFamily="18" charset="0"/>
                <a:cs typeface="Times New Roman" panose="02020603050405020304" pitchFamily="18" charset="0"/>
              </a:rPr>
              <a:t># same as </a:t>
            </a:r>
            <a:r>
              <a:rPr lang="en-US" sz="1200" dirty="0" err="1" smtClean="0">
                <a:solidFill>
                  <a:schemeClr val="bg1">
                    <a:lumMod val="50000"/>
                  </a:schemeClr>
                </a:solidFill>
                <a:latin typeface="Times New Roman" panose="02020603050405020304" pitchFamily="18" charset="0"/>
                <a:cs typeface="Times New Roman" panose="02020603050405020304" pitchFamily="18" charset="0"/>
              </a:rPr>
              <a:t>git</a:t>
            </a:r>
            <a:r>
              <a:rPr lang="en-US" sz="1200" dirty="0" smtClean="0">
                <a:solidFill>
                  <a:schemeClr val="bg1">
                    <a:lumMod val="50000"/>
                  </a:schemeClr>
                </a:solidFill>
                <a:latin typeface="Times New Roman" panose="02020603050405020304" pitchFamily="18" charset="0"/>
                <a:cs typeface="Times New Roman" panose="02020603050405020304" pitchFamily="18" charset="0"/>
              </a:rPr>
              <a:t> add myfile.txt</a:t>
            </a:r>
          </a:p>
          <a:p>
            <a:pPr algn="just"/>
            <a:r>
              <a:rPr lang="en-US" sz="1200" dirty="0" err="1" smtClean="0">
                <a:solidFill>
                  <a:schemeClr val="tx1"/>
                </a:solidFill>
                <a:latin typeface="Times New Roman" panose="02020603050405020304" pitchFamily="18" charset="0"/>
                <a:cs typeface="Times New Roman" panose="02020603050405020304" pitchFamily="18" charset="0"/>
              </a:rPr>
              <a:t>git</a:t>
            </a:r>
            <a:r>
              <a:rPr lang="en-US" sz="1200" dirty="0" smtClean="0">
                <a:solidFill>
                  <a:schemeClr val="tx1"/>
                </a:solidFill>
                <a:latin typeface="Times New Roman" panose="02020603050405020304" pitchFamily="18" charset="0"/>
                <a:cs typeface="Times New Roman" panose="02020603050405020304" pitchFamily="18" charset="0"/>
              </a:rPr>
              <a:t> </a:t>
            </a:r>
            <a:r>
              <a:rPr lang="en-US" sz="1200" dirty="0">
                <a:solidFill>
                  <a:schemeClr val="tx1"/>
                </a:solidFill>
                <a:latin typeface="Times New Roman" panose="02020603050405020304" pitchFamily="18" charset="0"/>
                <a:cs typeface="Times New Roman" panose="02020603050405020304" pitchFamily="18" charset="0"/>
              </a:rPr>
              <a:t>commit </a:t>
            </a:r>
            <a:r>
              <a:rPr lang="en-US" sz="1200" dirty="0" smtClean="0">
                <a:solidFill>
                  <a:schemeClr val="tx1"/>
                </a:solidFill>
                <a:latin typeface="Times New Roman" panose="02020603050405020304" pitchFamily="18" charset="0"/>
                <a:cs typeface="Times New Roman" panose="02020603050405020304" pitchFamily="18" charset="0"/>
              </a:rPr>
              <a:t>-m </a:t>
            </a:r>
            <a:r>
              <a:rPr lang="en-US" sz="1200" b="1" dirty="0" smtClean="0">
                <a:solidFill>
                  <a:srgbClr val="008000"/>
                </a:solidFill>
                <a:latin typeface="Times New Roman" panose="02020603050405020304" pitchFamily="18" charset="0"/>
                <a:cs typeface="Times New Roman" panose="02020603050405020304" pitchFamily="18" charset="0"/>
              </a:rPr>
              <a:t>“Initial commit.”</a:t>
            </a:r>
          </a:p>
          <a:p>
            <a:pPr algn="just"/>
            <a:r>
              <a:rPr lang="en-US" sz="1200" dirty="0" err="1">
                <a:solidFill>
                  <a:schemeClr val="tx1"/>
                </a:solidFill>
                <a:latin typeface="Times New Roman" panose="02020603050405020304" pitchFamily="18" charset="0"/>
                <a:cs typeface="Times New Roman" panose="02020603050405020304" pitchFamily="18" charset="0"/>
              </a:rPr>
              <a:t>g</a:t>
            </a:r>
            <a:r>
              <a:rPr lang="en-US" sz="1200" dirty="0" err="1" smtClean="0">
                <a:solidFill>
                  <a:schemeClr val="tx1"/>
                </a:solidFill>
                <a:latin typeface="Times New Roman" panose="02020603050405020304" pitchFamily="18" charset="0"/>
                <a:cs typeface="Times New Roman" panose="02020603050405020304" pitchFamily="18" charset="0"/>
              </a:rPr>
              <a:t>it</a:t>
            </a:r>
            <a:r>
              <a:rPr lang="en-US" sz="1200" dirty="0" smtClean="0">
                <a:solidFill>
                  <a:schemeClr val="tx1"/>
                </a:solidFill>
                <a:latin typeface="Times New Roman" panose="02020603050405020304" pitchFamily="18" charset="0"/>
                <a:cs typeface="Times New Roman" panose="02020603050405020304" pitchFamily="18" charset="0"/>
              </a:rPr>
              <a:t> log </a:t>
            </a:r>
            <a:r>
              <a:rPr lang="en-US" sz="1200" dirty="0" smtClean="0">
                <a:solidFill>
                  <a:schemeClr val="bg1">
                    <a:lumMod val="50000"/>
                  </a:schemeClr>
                </a:solidFill>
                <a:latin typeface="Times New Roman" panose="02020603050405020304" pitchFamily="18" charset="0"/>
                <a:cs typeface="Times New Roman" panose="02020603050405020304" pitchFamily="18" charset="0"/>
              </a:rPr>
              <a:t># show all commits</a:t>
            </a:r>
          </a:p>
          <a:p>
            <a:pPr algn="just"/>
            <a:endParaRPr lang="en-US" sz="1200" dirty="0" smtClean="0">
              <a:solidFill>
                <a:srgbClr val="0070C0"/>
              </a:solidFill>
              <a:latin typeface="Times New Roman" panose="02020603050405020304" pitchFamily="18" charset="0"/>
              <a:cs typeface="Times New Roman" panose="02020603050405020304" pitchFamily="18" charset="0"/>
            </a:endParaRPr>
          </a:p>
          <a:p>
            <a:pPr algn="just"/>
            <a:r>
              <a:rPr lang="en-US" sz="1200" dirty="0" smtClean="0">
                <a:solidFill>
                  <a:srgbClr val="0070C0"/>
                </a:solidFill>
                <a:latin typeface="Times New Roman" panose="02020603050405020304" pitchFamily="18" charset="0"/>
                <a:cs typeface="Times New Roman" panose="02020603050405020304" pitchFamily="18" charset="0"/>
              </a:rPr>
              <a:t>echo</a:t>
            </a:r>
            <a:r>
              <a:rPr lang="en-US" sz="1200" dirty="0" smtClean="0">
                <a:solidFill>
                  <a:schemeClr val="tx1"/>
                </a:solidFill>
                <a:latin typeface="Times New Roman" panose="02020603050405020304" pitchFamily="18" charset="0"/>
                <a:cs typeface="Times New Roman" panose="02020603050405020304" pitchFamily="18" charset="0"/>
              </a:rPr>
              <a:t> </a:t>
            </a:r>
            <a:r>
              <a:rPr lang="en-US" sz="1200" dirty="0">
                <a:solidFill>
                  <a:srgbClr val="008000"/>
                </a:solidFill>
                <a:latin typeface="Times New Roman" panose="02020603050405020304" pitchFamily="18" charset="0"/>
                <a:cs typeface="Times New Roman" panose="02020603050405020304" pitchFamily="18" charset="0"/>
              </a:rPr>
              <a:t>"This is my second file." </a:t>
            </a:r>
            <a:r>
              <a:rPr lang="en-US" sz="1200" dirty="0">
                <a:solidFill>
                  <a:schemeClr val="tx1"/>
                </a:solidFill>
                <a:latin typeface="Times New Roman" panose="02020603050405020304" pitchFamily="18" charset="0"/>
                <a:cs typeface="Times New Roman" panose="02020603050405020304" pitchFamily="18" charset="0"/>
              </a:rPr>
              <a:t>&gt; myfile2.txt </a:t>
            </a:r>
            <a:endParaRPr lang="en-US" sz="1200" dirty="0" smtClean="0">
              <a:solidFill>
                <a:schemeClr val="tx1"/>
              </a:solidFill>
              <a:latin typeface="Times New Roman" panose="02020603050405020304" pitchFamily="18" charset="0"/>
              <a:cs typeface="Times New Roman" panose="02020603050405020304" pitchFamily="18" charset="0"/>
            </a:endParaRPr>
          </a:p>
          <a:p>
            <a:pPr algn="just"/>
            <a:r>
              <a:rPr lang="en-US" sz="1200" dirty="0" err="1" smtClean="0">
                <a:solidFill>
                  <a:schemeClr val="tx1"/>
                </a:solidFill>
                <a:latin typeface="Times New Roman" panose="02020603050405020304" pitchFamily="18" charset="0"/>
                <a:cs typeface="Times New Roman" panose="02020603050405020304" pitchFamily="18" charset="0"/>
              </a:rPr>
              <a:t>git</a:t>
            </a:r>
            <a:r>
              <a:rPr lang="en-US" sz="1200" dirty="0" smtClean="0">
                <a:solidFill>
                  <a:schemeClr val="tx1"/>
                </a:solidFill>
                <a:latin typeface="Times New Roman" panose="02020603050405020304" pitchFamily="18" charset="0"/>
                <a:cs typeface="Times New Roman" panose="02020603050405020304" pitchFamily="18" charset="0"/>
              </a:rPr>
              <a:t> </a:t>
            </a:r>
            <a:r>
              <a:rPr lang="en-US" sz="1200" dirty="0">
                <a:solidFill>
                  <a:schemeClr val="tx1"/>
                </a:solidFill>
                <a:latin typeface="Times New Roman" panose="02020603050405020304" pitchFamily="18" charset="0"/>
                <a:cs typeface="Times New Roman" panose="02020603050405020304" pitchFamily="18" charset="0"/>
              </a:rPr>
              <a:t>status </a:t>
            </a:r>
            <a:r>
              <a:rPr lang="en-US" sz="1200" dirty="0">
                <a:solidFill>
                  <a:schemeClr val="bg1">
                    <a:lumMod val="50000"/>
                  </a:schemeClr>
                </a:solidFill>
                <a:latin typeface="Times New Roman" panose="02020603050405020304" pitchFamily="18" charset="0"/>
                <a:cs typeface="Times New Roman" panose="02020603050405020304" pitchFamily="18" charset="0"/>
              </a:rPr>
              <a:t># UNTRACKED </a:t>
            </a:r>
            <a:endParaRPr lang="en-US" sz="1200" dirty="0" smtClean="0">
              <a:solidFill>
                <a:schemeClr val="bg1">
                  <a:lumMod val="50000"/>
                </a:schemeClr>
              </a:solidFill>
              <a:latin typeface="Times New Roman" panose="02020603050405020304" pitchFamily="18" charset="0"/>
              <a:cs typeface="Times New Roman" panose="02020603050405020304" pitchFamily="18" charset="0"/>
            </a:endParaRPr>
          </a:p>
          <a:p>
            <a:pPr algn="just"/>
            <a:r>
              <a:rPr lang="en-US" sz="1200" dirty="0" err="1" smtClean="0">
                <a:solidFill>
                  <a:schemeClr val="tx1"/>
                </a:solidFill>
                <a:latin typeface="Times New Roman" panose="02020603050405020304" pitchFamily="18" charset="0"/>
                <a:cs typeface="Times New Roman" panose="02020603050405020304" pitchFamily="18" charset="0"/>
              </a:rPr>
              <a:t>git</a:t>
            </a:r>
            <a:r>
              <a:rPr lang="en-US" sz="1200" dirty="0" smtClean="0">
                <a:solidFill>
                  <a:schemeClr val="tx1"/>
                </a:solidFill>
                <a:latin typeface="Times New Roman" panose="02020603050405020304" pitchFamily="18" charset="0"/>
                <a:cs typeface="Times New Roman" panose="02020603050405020304" pitchFamily="18" charset="0"/>
              </a:rPr>
              <a:t> </a:t>
            </a:r>
            <a:r>
              <a:rPr lang="en-US" sz="1200" dirty="0">
                <a:solidFill>
                  <a:schemeClr val="tx1"/>
                </a:solidFill>
                <a:latin typeface="Times New Roman" panose="02020603050405020304" pitchFamily="18" charset="0"/>
                <a:cs typeface="Times New Roman" panose="02020603050405020304" pitchFamily="18" charset="0"/>
              </a:rPr>
              <a:t>add </a:t>
            </a:r>
            <a:r>
              <a:rPr lang="en-US" sz="1200" dirty="0" smtClean="0">
                <a:solidFill>
                  <a:schemeClr val="tx1"/>
                </a:solidFill>
                <a:latin typeface="Times New Roman" panose="02020603050405020304" pitchFamily="18" charset="0"/>
                <a:cs typeface="Times New Roman" panose="02020603050405020304" pitchFamily="18" charset="0"/>
              </a:rPr>
              <a:t>myfile2.txt </a:t>
            </a:r>
          </a:p>
          <a:p>
            <a:pPr algn="just"/>
            <a:r>
              <a:rPr lang="en-US" sz="1200" dirty="0" err="1" smtClean="0">
                <a:solidFill>
                  <a:schemeClr val="tx1"/>
                </a:solidFill>
                <a:latin typeface="Times New Roman" panose="02020603050405020304" pitchFamily="18" charset="0"/>
                <a:cs typeface="Times New Roman" panose="02020603050405020304" pitchFamily="18" charset="0"/>
              </a:rPr>
              <a:t>git</a:t>
            </a:r>
            <a:r>
              <a:rPr lang="en-US" sz="1200" dirty="0" smtClean="0">
                <a:solidFill>
                  <a:schemeClr val="tx1"/>
                </a:solidFill>
                <a:latin typeface="Times New Roman" panose="02020603050405020304" pitchFamily="18" charset="0"/>
                <a:cs typeface="Times New Roman" panose="02020603050405020304" pitchFamily="18" charset="0"/>
              </a:rPr>
              <a:t> </a:t>
            </a:r>
            <a:r>
              <a:rPr lang="en-US" sz="1200" dirty="0">
                <a:solidFill>
                  <a:schemeClr val="tx1"/>
                </a:solidFill>
                <a:latin typeface="Times New Roman" panose="02020603050405020304" pitchFamily="18" charset="0"/>
                <a:cs typeface="Times New Roman" panose="02020603050405020304" pitchFamily="18" charset="0"/>
              </a:rPr>
              <a:t>status </a:t>
            </a:r>
            <a:r>
              <a:rPr lang="en-US" sz="1200" dirty="0">
                <a:solidFill>
                  <a:schemeClr val="bg1">
                    <a:lumMod val="50000"/>
                  </a:schemeClr>
                </a:solidFill>
                <a:latin typeface="Times New Roman" panose="02020603050405020304" pitchFamily="18" charset="0"/>
                <a:cs typeface="Times New Roman" panose="02020603050405020304" pitchFamily="18" charset="0"/>
              </a:rPr>
              <a:t># </a:t>
            </a:r>
            <a:r>
              <a:rPr lang="en-US" sz="1200" dirty="0" smtClean="0">
                <a:solidFill>
                  <a:schemeClr val="bg1">
                    <a:lumMod val="50000"/>
                  </a:schemeClr>
                </a:solidFill>
                <a:latin typeface="Times New Roman" panose="02020603050405020304" pitchFamily="18" charset="0"/>
                <a:cs typeface="Times New Roman" panose="02020603050405020304" pitchFamily="18" charset="0"/>
              </a:rPr>
              <a:t>STAGED</a:t>
            </a:r>
          </a:p>
          <a:p>
            <a:pPr algn="just"/>
            <a:endParaRPr lang="en-US" sz="1200" dirty="0" smtClean="0">
              <a:solidFill>
                <a:schemeClr val="bg1">
                  <a:lumMod val="50000"/>
                </a:schemeClr>
              </a:solidFill>
              <a:latin typeface="Times New Roman" panose="02020603050405020304" pitchFamily="18" charset="0"/>
              <a:cs typeface="Times New Roman" panose="02020603050405020304" pitchFamily="18" charset="0"/>
            </a:endParaRPr>
          </a:p>
          <a:p>
            <a:pPr algn="just"/>
            <a:r>
              <a:rPr lang="en-US" sz="1200" dirty="0" smtClean="0">
                <a:solidFill>
                  <a:srgbClr val="0070C0"/>
                </a:solidFill>
                <a:latin typeface="Times New Roman" panose="02020603050405020304" pitchFamily="18" charset="0"/>
                <a:cs typeface="Times New Roman" panose="02020603050405020304" pitchFamily="18" charset="0"/>
              </a:rPr>
              <a:t>echo</a:t>
            </a:r>
            <a:r>
              <a:rPr lang="en-US" sz="1200" dirty="0" smtClean="0">
                <a:solidFill>
                  <a:schemeClr val="tx1"/>
                </a:solidFill>
                <a:latin typeface="Times New Roman" panose="02020603050405020304" pitchFamily="18" charset="0"/>
                <a:cs typeface="Times New Roman" panose="02020603050405020304" pitchFamily="18" charset="0"/>
              </a:rPr>
              <a:t> </a:t>
            </a:r>
            <a:r>
              <a:rPr lang="en-US" sz="1200" dirty="0" smtClean="0">
                <a:solidFill>
                  <a:srgbClr val="008000"/>
                </a:solidFill>
                <a:latin typeface="Times New Roman" panose="02020603050405020304" pitchFamily="18" charset="0"/>
                <a:cs typeface="Times New Roman" panose="02020603050405020304" pitchFamily="18" charset="0"/>
              </a:rPr>
              <a:t>"A change to this file." </a:t>
            </a:r>
            <a:r>
              <a:rPr lang="en-US" sz="1200" dirty="0" smtClean="0">
                <a:solidFill>
                  <a:schemeClr val="tx1"/>
                </a:solidFill>
                <a:latin typeface="Times New Roman" panose="02020603050405020304" pitchFamily="18" charset="0"/>
                <a:cs typeface="Times New Roman" panose="02020603050405020304" pitchFamily="18" charset="0"/>
              </a:rPr>
              <a:t>&gt;&gt; myfile2.txt </a:t>
            </a:r>
            <a:r>
              <a:rPr lang="en-US" sz="1200" dirty="0" smtClean="0">
                <a:solidFill>
                  <a:schemeClr val="bg1">
                    <a:lumMod val="50000"/>
                  </a:schemeClr>
                </a:solidFill>
                <a:latin typeface="Times New Roman" panose="02020603050405020304" pitchFamily="18" charset="0"/>
                <a:cs typeface="Times New Roman" panose="02020603050405020304" pitchFamily="18" charset="0"/>
              </a:rPr>
              <a:t># MODIFIED </a:t>
            </a:r>
          </a:p>
          <a:p>
            <a:pPr algn="just"/>
            <a:r>
              <a:rPr lang="en-US" sz="1200" dirty="0" err="1" smtClean="0">
                <a:solidFill>
                  <a:schemeClr val="tx1"/>
                </a:solidFill>
                <a:latin typeface="Times New Roman" panose="02020603050405020304" pitchFamily="18" charset="0"/>
                <a:cs typeface="Times New Roman" panose="02020603050405020304" pitchFamily="18" charset="0"/>
              </a:rPr>
              <a:t>git</a:t>
            </a:r>
            <a:r>
              <a:rPr lang="en-US" sz="1200" dirty="0" smtClean="0">
                <a:solidFill>
                  <a:schemeClr val="tx1"/>
                </a:solidFill>
                <a:latin typeface="Times New Roman" panose="02020603050405020304" pitchFamily="18" charset="0"/>
                <a:cs typeface="Times New Roman" panose="02020603050405020304" pitchFamily="18" charset="0"/>
              </a:rPr>
              <a:t> status </a:t>
            </a:r>
            <a:r>
              <a:rPr lang="en-US" sz="1200" dirty="0" smtClean="0">
                <a:solidFill>
                  <a:schemeClr val="bg1">
                    <a:lumMod val="50000"/>
                  </a:schemeClr>
                </a:solidFill>
                <a:latin typeface="Times New Roman" panose="02020603050405020304" pitchFamily="18" charset="0"/>
                <a:cs typeface="Times New Roman" panose="02020603050405020304" pitchFamily="18" charset="0"/>
              </a:rPr>
              <a:t># STAGED *and* MODIFIED</a:t>
            </a:r>
          </a:p>
          <a:p>
            <a:pPr algn="just"/>
            <a:r>
              <a:rPr lang="en-US" sz="1200" dirty="0" err="1" smtClean="0">
                <a:solidFill>
                  <a:schemeClr val="tx1"/>
                </a:solidFill>
                <a:latin typeface="Times New Roman" panose="02020603050405020304" pitchFamily="18" charset="0"/>
                <a:cs typeface="Times New Roman" panose="02020603050405020304" pitchFamily="18" charset="0"/>
              </a:rPr>
              <a:t>git</a:t>
            </a:r>
            <a:r>
              <a:rPr lang="en-US" sz="1200" dirty="0" smtClean="0">
                <a:solidFill>
                  <a:schemeClr val="tx1"/>
                </a:solidFill>
                <a:latin typeface="Times New Roman" panose="02020603050405020304" pitchFamily="18" charset="0"/>
                <a:cs typeface="Times New Roman" panose="02020603050405020304" pitchFamily="18" charset="0"/>
              </a:rPr>
              <a:t> diff   </a:t>
            </a:r>
            <a:r>
              <a:rPr lang="en-US" sz="1200" dirty="0" smtClean="0">
                <a:solidFill>
                  <a:schemeClr val="bg1">
                    <a:lumMod val="50000"/>
                  </a:schemeClr>
                </a:solidFill>
                <a:latin typeface="Times New Roman" panose="02020603050405020304" pitchFamily="18" charset="0"/>
                <a:cs typeface="Times New Roman" panose="02020603050405020304" pitchFamily="18" charset="0"/>
              </a:rPr>
              <a:t># Diff between working directory vs staged changes </a:t>
            </a:r>
          </a:p>
          <a:p>
            <a:pPr algn="just"/>
            <a:r>
              <a:rPr lang="en-US" sz="1200" dirty="0" err="1" smtClean="0">
                <a:solidFill>
                  <a:schemeClr val="tx1"/>
                </a:solidFill>
                <a:latin typeface="Times New Roman" panose="02020603050405020304" pitchFamily="18" charset="0"/>
                <a:cs typeface="Times New Roman" panose="02020603050405020304" pitchFamily="18" charset="0"/>
              </a:rPr>
              <a:t>git</a:t>
            </a:r>
            <a:r>
              <a:rPr lang="en-US" sz="1200" dirty="0" smtClean="0">
                <a:solidFill>
                  <a:schemeClr val="tx1"/>
                </a:solidFill>
                <a:latin typeface="Times New Roman" panose="02020603050405020304" pitchFamily="18" charset="0"/>
                <a:cs typeface="Times New Roman" panose="02020603050405020304" pitchFamily="18" charset="0"/>
              </a:rPr>
              <a:t> diff --cached  </a:t>
            </a:r>
            <a:r>
              <a:rPr lang="en-US" sz="1200" dirty="0" smtClean="0">
                <a:solidFill>
                  <a:schemeClr val="bg1">
                    <a:lumMod val="50000"/>
                  </a:schemeClr>
                </a:solidFill>
                <a:latin typeface="Times New Roman" panose="02020603050405020304" pitchFamily="18" charset="0"/>
                <a:cs typeface="Times New Roman" panose="02020603050405020304" pitchFamily="18" charset="0"/>
              </a:rPr>
              <a:t># Diff between staged changes vs. commit</a:t>
            </a:r>
          </a:p>
          <a:p>
            <a:pPr algn="just"/>
            <a:endParaRPr lang="en-US" sz="1200" dirty="0" smtClean="0">
              <a:solidFill>
                <a:schemeClr val="bg1">
                  <a:lumMod val="50000"/>
                </a:schemeClr>
              </a:solidFill>
              <a:latin typeface="Times New Roman" panose="02020603050405020304" pitchFamily="18" charset="0"/>
              <a:cs typeface="Times New Roman" panose="02020603050405020304" pitchFamily="18" charset="0"/>
            </a:endParaRPr>
          </a:p>
          <a:p>
            <a:pPr algn="just"/>
            <a:r>
              <a:rPr lang="en-US" sz="1200" dirty="0" err="1" smtClean="0">
                <a:solidFill>
                  <a:schemeClr val="tx1"/>
                </a:solidFill>
                <a:latin typeface="Times New Roman" panose="02020603050405020304" pitchFamily="18" charset="0"/>
                <a:cs typeface="Times New Roman" panose="02020603050405020304" pitchFamily="18" charset="0"/>
              </a:rPr>
              <a:t>git</a:t>
            </a:r>
            <a:r>
              <a:rPr lang="en-US" sz="1200" dirty="0" smtClean="0">
                <a:solidFill>
                  <a:schemeClr val="tx1"/>
                </a:solidFill>
                <a:latin typeface="Times New Roman" panose="02020603050405020304" pitchFamily="18" charset="0"/>
                <a:cs typeface="Times New Roman" panose="02020603050405020304" pitchFamily="18" charset="0"/>
              </a:rPr>
              <a:t> commit -m </a:t>
            </a:r>
            <a:r>
              <a:rPr lang="en-US" sz="1200" dirty="0" smtClean="0">
                <a:solidFill>
                  <a:srgbClr val="008000"/>
                </a:solidFill>
                <a:latin typeface="Times New Roman" panose="02020603050405020304" pitchFamily="18" charset="0"/>
                <a:cs typeface="Times New Roman" panose="02020603050405020304" pitchFamily="18" charset="0"/>
              </a:rPr>
              <a:t>"Any guess what gets committed here?"</a:t>
            </a:r>
            <a:r>
              <a:rPr lang="en-US" sz="1200" dirty="0" smtClean="0">
                <a:solidFill>
                  <a:schemeClr val="tx1"/>
                </a:solidFill>
                <a:latin typeface="Times New Roman" panose="02020603050405020304" pitchFamily="18" charset="0"/>
                <a:cs typeface="Times New Roman" panose="02020603050405020304" pitchFamily="18" charset="0"/>
              </a:rPr>
              <a:t> </a:t>
            </a:r>
          </a:p>
          <a:p>
            <a:pPr algn="just"/>
            <a:r>
              <a:rPr lang="en-US" sz="1200" dirty="0" err="1" smtClean="0">
                <a:solidFill>
                  <a:schemeClr val="tx1"/>
                </a:solidFill>
                <a:latin typeface="Times New Roman" panose="02020603050405020304" pitchFamily="18" charset="0"/>
                <a:cs typeface="Times New Roman" panose="02020603050405020304" pitchFamily="18" charset="0"/>
              </a:rPr>
              <a:t>git</a:t>
            </a:r>
            <a:r>
              <a:rPr lang="en-US" sz="1200" dirty="0" smtClean="0">
                <a:solidFill>
                  <a:schemeClr val="tx1"/>
                </a:solidFill>
                <a:latin typeface="Times New Roman" panose="02020603050405020304" pitchFamily="18" charset="0"/>
                <a:cs typeface="Times New Roman" panose="02020603050405020304" pitchFamily="18" charset="0"/>
              </a:rPr>
              <a:t> status  </a:t>
            </a:r>
          </a:p>
          <a:p>
            <a:pPr algn="just"/>
            <a:endParaRPr lang="en-US" sz="1200" dirty="0" smtClean="0">
              <a:solidFill>
                <a:schemeClr val="tx1"/>
              </a:solidFill>
              <a:latin typeface="Times New Roman" panose="02020603050405020304" pitchFamily="18" charset="0"/>
              <a:cs typeface="Times New Roman" panose="02020603050405020304" pitchFamily="18" charset="0"/>
            </a:endParaRPr>
          </a:p>
          <a:p>
            <a:pPr algn="just"/>
            <a:endParaRPr lang="en-US" sz="1200" dirty="0">
              <a:solidFill>
                <a:schemeClr val="bg1">
                  <a:lumMod val="50000"/>
                </a:schemeClr>
              </a:solidFill>
              <a:latin typeface="Times New Roman" panose="02020603050405020304" pitchFamily="18" charset="0"/>
              <a:cs typeface="Times New Roman" panose="02020603050405020304" pitchFamily="18" charset="0"/>
            </a:endParaRPr>
          </a:p>
        </p:txBody>
      </p:sp>
      <p:sp>
        <p:nvSpPr>
          <p:cNvPr id="4" name="Line Callout 1 3"/>
          <p:cNvSpPr/>
          <p:nvPr/>
        </p:nvSpPr>
        <p:spPr bwMode="auto">
          <a:xfrm>
            <a:off x="5964641" y="1529259"/>
            <a:ext cx="2497286" cy="406134"/>
          </a:xfrm>
          <a:prstGeom prst="borderCallout1">
            <a:avLst>
              <a:gd name="adj1" fmla="val 53802"/>
              <a:gd name="adj2" fmla="val -2862"/>
              <a:gd name="adj3" fmla="val 42306"/>
              <a:gd name="adj4" fmla="val -144737"/>
            </a:avLst>
          </a:prstGeom>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r>
              <a:rPr lang="en-US" sz="900" dirty="0"/>
              <a:t>Here, we set up a new </a:t>
            </a:r>
            <a:r>
              <a:rPr lang="en-US" sz="900" dirty="0" err="1"/>
              <a:t>git</a:t>
            </a:r>
            <a:r>
              <a:rPr lang="en-US" sz="900" dirty="0"/>
              <a:t> repo, add a file, and commit </a:t>
            </a:r>
            <a:r>
              <a:rPr lang="en-US" sz="900" dirty="0" smtClean="0"/>
              <a:t>project to </a:t>
            </a:r>
            <a:r>
              <a:rPr lang="en-US" sz="900" dirty="0"/>
              <a:t>the </a:t>
            </a:r>
            <a:r>
              <a:rPr lang="en-US" sz="900" dirty="0" smtClean="0"/>
              <a:t>repository.</a:t>
            </a:r>
            <a:endParaRPr kumimoji="0" lang="en-US" sz="900" b="0" i="0" u="none" strike="noStrike" cap="none" normalizeH="0" baseline="0" dirty="0" smtClean="0">
              <a:ln>
                <a:noFill/>
              </a:ln>
              <a:solidFill>
                <a:schemeClr val="hlink"/>
              </a:solidFill>
              <a:effectLst/>
              <a:latin typeface="Arial" pitchFamily="34" charset="0"/>
            </a:endParaRPr>
          </a:p>
        </p:txBody>
      </p:sp>
      <p:sp>
        <p:nvSpPr>
          <p:cNvPr id="6" name="Line Callout 1 5"/>
          <p:cNvSpPr/>
          <p:nvPr/>
        </p:nvSpPr>
        <p:spPr bwMode="auto">
          <a:xfrm>
            <a:off x="5964640" y="2569930"/>
            <a:ext cx="2497287" cy="752497"/>
          </a:xfrm>
          <a:prstGeom prst="borderCallout1">
            <a:avLst>
              <a:gd name="adj1" fmla="val 53802"/>
              <a:gd name="adj2" fmla="val -2862"/>
              <a:gd name="adj3" fmla="val 88805"/>
              <a:gd name="adj4" fmla="val -80208"/>
            </a:avLst>
          </a:prstGeom>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r>
              <a:rPr lang="en-US" sz="900" dirty="0"/>
              <a:t>Here we'll create a new file. All files start out untracked. When we add it with "</a:t>
            </a:r>
            <a:r>
              <a:rPr lang="en-US" sz="900" dirty="0" err="1"/>
              <a:t>git</a:t>
            </a:r>
            <a:r>
              <a:rPr lang="en-US" sz="900" dirty="0"/>
              <a:t> add," it becomes staged, ready to be committed.</a:t>
            </a:r>
            <a:endParaRPr kumimoji="0" lang="en-US" sz="900" b="0" i="0" u="none" strike="noStrike" cap="none" normalizeH="0" baseline="0" dirty="0" smtClean="0">
              <a:ln>
                <a:noFill/>
              </a:ln>
              <a:solidFill>
                <a:schemeClr val="hlink"/>
              </a:solidFill>
              <a:effectLst/>
              <a:latin typeface="Arial" pitchFamily="34" charset="0"/>
            </a:endParaRPr>
          </a:p>
        </p:txBody>
      </p:sp>
      <p:sp>
        <p:nvSpPr>
          <p:cNvPr id="7" name="Line Callout 1 6"/>
          <p:cNvSpPr/>
          <p:nvPr/>
        </p:nvSpPr>
        <p:spPr bwMode="auto">
          <a:xfrm>
            <a:off x="5964641" y="3956964"/>
            <a:ext cx="2497287" cy="429872"/>
          </a:xfrm>
          <a:prstGeom prst="borderCallout1">
            <a:avLst>
              <a:gd name="adj1" fmla="val 53802"/>
              <a:gd name="adj2" fmla="val -2862"/>
              <a:gd name="adj3" fmla="val 87965"/>
              <a:gd name="adj4" fmla="val -42857"/>
            </a:avLst>
          </a:prstGeom>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r>
              <a:rPr lang="en-US" sz="900" dirty="0"/>
              <a:t>If we modify the file, our new changes aren't staged yet.</a:t>
            </a:r>
            <a:endParaRPr kumimoji="0" lang="en-US" sz="900" b="0" i="0" u="none" strike="noStrike" cap="none" normalizeH="0" baseline="0" dirty="0" smtClean="0">
              <a:ln>
                <a:noFill/>
              </a:ln>
              <a:solidFill>
                <a:schemeClr val="hlink"/>
              </a:solidFill>
              <a:effectLst/>
              <a:latin typeface="Arial" pitchFamily="34" charset="0"/>
            </a:endParaRPr>
          </a:p>
        </p:txBody>
      </p:sp>
      <p:sp>
        <p:nvSpPr>
          <p:cNvPr id="8" name="Line Callout 1 7"/>
          <p:cNvSpPr/>
          <p:nvPr/>
        </p:nvSpPr>
        <p:spPr bwMode="auto">
          <a:xfrm>
            <a:off x="5964641" y="5159630"/>
            <a:ext cx="2497288" cy="575343"/>
          </a:xfrm>
          <a:prstGeom prst="borderCallout1">
            <a:avLst>
              <a:gd name="adj1" fmla="val 53802"/>
              <a:gd name="adj2" fmla="val -2862"/>
              <a:gd name="adj3" fmla="val 782"/>
              <a:gd name="adj4" fmla="val -56617"/>
            </a:avLst>
          </a:prstGeom>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r>
              <a:rPr lang="en-US" sz="900" dirty="0"/>
              <a:t>A commit at this point will commit the file as it was when we added it, without the later changes.</a:t>
            </a:r>
            <a:endParaRPr kumimoji="0" lang="en-US" sz="900" b="0" i="0" u="none" strike="noStrike" cap="none" normalizeH="0" baseline="0" dirty="0" smtClean="0">
              <a:ln>
                <a:noFill/>
              </a:ln>
              <a:solidFill>
                <a:schemeClr val="hlink"/>
              </a:solidFill>
              <a:effectLst/>
              <a:latin typeface="Arial" pitchFamily="34" charset="0"/>
            </a:endParaRPr>
          </a:p>
        </p:txBody>
      </p:sp>
    </p:spTree>
    <p:extLst>
      <p:ext uri="{BB962C8B-B14F-4D97-AF65-F5344CB8AC3E}">
        <p14:creationId xmlns:p14="http://schemas.microsoft.com/office/powerpoint/2010/main" val="8331115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Practice </a:t>
            </a:r>
            <a:r>
              <a:rPr lang="en-US" b="1" dirty="0" smtClean="0">
                <a:solidFill>
                  <a:srgbClr val="0070C0"/>
                </a:solidFill>
                <a:effectLst>
                  <a:outerShdw blurRad="38100" dist="38100" dir="2700000" algn="tl">
                    <a:srgbClr val="000000">
                      <a:alpha val="43137"/>
                    </a:srgbClr>
                  </a:outerShdw>
                </a:effectLst>
                <a:latin typeface="Arial" charset="0"/>
                <a:cs typeface="Arial" charset="0"/>
              </a:rPr>
              <a:t>2: </a:t>
            </a:r>
            <a:r>
              <a:rPr lang="en-US" b="1" dirty="0" smtClean="0">
                <a:solidFill>
                  <a:srgbClr val="0070C0"/>
                </a:solidFill>
                <a:effectLst>
                  <a:outerShdw blurRad="38100" dist="38100" dir="2700000" algn="tl">
                    <a:srgbClr val="000000">
                      <a:alpha val="43137"/>
                    </a:srgbClr>
                  </a:outerShdw>
                </a:effectLst>
                <a:latin typeface="Arial" charset="0"/>
                <a:cs typeface="Arial" charset="0"/>
              </a:rPr>
              <a:t>Introduction</a:t>
            </a:r>
            <a:r>
              <a:rPr lang="en-US" b="1" dirty="0" smtClean="0"/>
              <a:t/>
            </a:r>
            <a:br>
              <a:rPr lang="en-US" b="1" dirty="0" smtClean="0"/>
            </a:br>
            <a:endParaRPr lang="en-US" b="1" dirty="0" smtClean="0">
              <a:solidFill>
                <a:srgbClr val="0070C0"/>
              </a:solidFill>
              <a:effectLst>
                <a:outerShdw blurRad="38100" dist="38100" dir="2700000" algn="tl">
                  <a:srgbClr val="000000">
                    <a:alpha val="43137"/>
                  </a:srgbClr>
                </a:outerShdw>
              </a:effectLst>
              <a:latin typeface="Arial" charset="0"/>
              <a:cs typeface="Arial" charset="0"/>
            </a:endParaRPr>
          </a:p>
        </p:txBody>
      </p:sp>
      <p:sp>
        <p:nvSpPr>
          <p:cNvPr id="3" name="Rectangle 2"/>
          <p:cNvSpPr/>
          <p:nvPr/>
        </p:nvSpPr>
        <p:spPr>
          <a:xfrm>
            <a:off x="847080" y="1786721"/>
            <a:ext cx="4177147" cy="3231654"/>
          </a:xfrm>
          <a:prstGeom prst="rect">
            <a:avLst/>
          </a:prstGeom>
        </p:spPr>
        <p:txBody>
          <a:bodyPr wrap="square">
            <a:spAutoFit/>
          </a:bodyPr>
          <a:lstStyle/>
          <a:p>
            <a:pPr algn="just"/>
            <a:endParaRPr lang="en-US" sz="1200" dirty="0" smtClean="0">
              <a:solidFill>
                <a:schemeClr val="tx1"/>
              </a:solidFill>
              <a:latin typeface="Times New Roman" panose="02020603050405020304" pitchFamily="18" charset="0"/>
              <a:cs typeface="Times New Roman" panose="02020603050405020304" pitchFamily="18" charset="0"/>
            </a:endParaRPr>
          </a:p>
          <a:p>
            <a:pPr algn="just"/>
            <a:r>
              <a:rPr lang="en-US" sz="1200" dirty="0" smtClean="0">
                <a:solidFill>
                  <a:srgbClr val="0070C0"/>
                </a:solidFill>
                <a:latin typeface="Times New Roman" panose="02020603050405020304" pitchFamily="18" charset="0"/>
                <a:cs typeface="Times New Roman" panose="02020603050405020304" pitchFamily="18" charset="0"/>
              </a:rPr>
              <a:t>echo</a:t>
            </a:r>
            <a:r>
              <a:rPr lang="en-US" sz="1200" dirty="0" smtClean="0">
                <a:solidFill>
                  <a:schemeClr val="tx1"/>
                </a:solidFill>
                <a:latin typeface="Times New Roman" panose="02020603050405020304" pitchFamily="18" charset="0"/>
                <a:cs typeface="Times New Roman" panose="02020603050405020304" pitchFamily="18" charset="0"/>
              </a:rPr>
              <a:t> </a:t>
            </a:r>
            <a:r>
              <a:rPr lang="en-US" sz="1200" dirty="0">
                <a:solidFill>
                  <a:srgbClr val="008000"/>
                </a:solidFill>
                <a:latin typeface="Times New Roman" panose="02020603050405020304" pitchFamily="18" charset="0"/>
                <a:cs typeface="Times New Roman" panose="02020603050405020304" pitchFamily="18" charset="0"/>
              </a:rPr>
              <a:t>"Forgot this file!" </a:t>
            </a:r>
            <a:r>
              <a:rPr lang="en-US" sz="1200" dirty="0">
                <a:solidFill>
                  <a:schemeClr val="tx1"/>
                </a:solidFill>
                <a:latin typeface="Times New Roman" panose="02020603050405020304" pitchFamily="18" charset="0"/>
                <a:cs typeface="Times New Roman" panose="02020603050405020304" pitchFamily="18" charset="0"/>
              </a:rPr>
              <a:t>&gt; forgot.txt </a:t>
            </a:r>
            <a:endParaRPr lang="en-US" sz="1200" dirty="0" smtClean="0">
              <a:solidFill>
                <a:schemeClr val="tx1"/>
              </a:solidFill>
              <a:latin typeface="Times New Roman" panose="02020603050405020304" pitchFamily="18" charset="0"/>
              <a:cs typeface="Times New Roman" panose="02020603050405020304" pitchFamily="18" charset="0"/>
            </a:endParaRPr>
          </a:p>
          <a:p>
            <a:pPr algn="just"/>
            <a:r>
              <a:rPr lang="en-US" sz="1200" dirty="0" err="1" smtClean="0">
                <a:solidFill>
                  <a:schemeClr val="tx1"/>
                </a:solidFill>
                <a:latin typeface="Times New Roman" panose="02020603050405020304" pitchFamily="18" charset="0"/>
                <a:cs typeface="Times New Roman" panose="02020603050405020304" pitchFamily="18" charset="0"/>
              </a:rPr>
              <a:t>git</a:t>
            </a:r>
            <a:r>
              <a:rPr lang="en-US" sz="1200" dirty="0" smtClean="0">
                <a:solidFill>
                  <a:schemeClr val="tx1"/>
                </a:solidFill>
                <a:latin typeface="Times New Roman" panose="02020603050405020304" pitchFamily="18" charset="0"/>
                <a:cs typeface="Times New Roman" panose="02020603050405020304" pitchFamily="18" charset="0"/>
              </a:rPr>
              <a:t> status</a:t>
            </a:r>
          </a:p>
          <a:p>
            <a:pPr algn="just"/>
            <a:r>
              <a:rPr lang="en-US" sz="1200" dirty="0" err="1" smtClean="0">
                <a:solidFill>
                  <a:schemeClr val="tx1"/>
                </a:solidFill>
                <a:latin typeface="Times New Roman" panose="02020603050405020304" pitchFamily="18" charset="0"/>
                <a:cs typeface="Times New Roman" panose="02020603050405020304" pitchFamily="18" charset="0"/>
              </a:rPr>
              <a:t>git</a:t>
            </a:r>
            <a:r>
              <a:rPr lang="en-US" sz="1200" dirty="0" smtClean="0">
                <a:solidFill>
                  <a:schemeClr val="tx1"/>
                </a:solidFill>
                <a:latin typeface="Times New Roman" panose="02020603050405020304" pitchFamily="18" charset="0"/>
                <a:cs typeface="Times New Roman" panose="02020603050405020304" pitchFamily="18" charset="0"/>
              </a:rPr>
              <a:t> </a:t>
            </a:r>
            <a:r>
              <a:rPr lang="en-US" sz="1200" dirty="0">
                <a:solidFill>
                  <a:schemeClr val="tx1"/>
                </a:solidFill>
                <a:latin typeface="Times New Roman" panose="02020603050405020304" pitchFamily="18" charset="0"/>
                <a:cs typeface="Times New Roman" panose="02020603050405020304" pitchFamily="18" charset="0"/>
              </a:rPr>
              <a:t>add forgot.txt </a:t>
            </a:r>
            <a:endParaRPr lang="en-US" sz="1200" dirty="0" smtClean="0">
              <a:solidFill>
                <a:schemeClr val="tx1"/>
              </a:solidFill>
              <a:latin typeface="Times New Roman" panose="02020603050405020304" pitchFamily="18" charset="0"/>
              <a:cs typeface="Times New Roman" panose="02020603050405020304" pitchFamily="18" charset="0"/>
            </a:endParaRPr>
          </a:p>
          <a:p>
            <a:pPr algn="just"/>
            <a:r>
              <a:rPr lang="en-US" sz="1200" dirty="0" err="1" smtClean="0">
                <a:solidFill>
                  <a:schemeClr val="tx1"/>
                </a:solidFill>
                <a:latin typeface="Times New Roman" panose="02020603050405020304" pitchFamily="18" charset="0"/>
                <a:cs typeface="Times New Roman" panose="02020603050405020304" pitchFamily="18" charset="0"/>
              </a:rPr>
              <a:t>git</a:t>
            </a:r>
            <a:r>
              <a:rPr lang="en-US" sz="1200" dirty="0" smtClean="0">
                <a:solidFill>
                  <a:schemeClr val="tx1"/>
                </a:solidFill>
                <a:latin typeface="Times New Roman" panose="02020603050405020304" pitchFamily="18" charset="0"/>
                <a:cs typeface="Times New Roman" panose="02020603050405020304" pitchFamily="18" charset="0"/>
              </a:rPr>
              <a:t> </a:t>
            </a:r>
            <a:r>
              <a:rPr lang="en-US" sz="1200" dirty="0">
                <a:solidFill>
                  <a:schemeClr val="tx1"/>
                </a:solidFill>
                <a:latin typeface="Times New Roman" panose="02020603050405020304" pitchFamily="18" charset="0"/>
                <a:cs typeface="Times New Roman" panose="02020603050405020304" pitchFamily="18" charset="0"/>
              </a:rPr>
              <a:t>log --name-only </a:t>
            </a:r>
            <a:r>
              <a:rPr lang="en-US" sz="1200" dirty="0" smtClean="0">
                <a:solidFill>
                  <a:schemeClr val="bg1">
                    <a:lumMod val="50000"/>
                  </a:schemeClr>
                </a:solidFill>
                <a:latin typeface="Times New Roman" panose="02020603050405020304" pitchFamily="18" charset="0"/>
                <a:cs typeface="Times New Roman" panose="02020603050405020304" pitchFamily="18" charset="0"/>
              </a:rPr>
              <a:t># notice last commit message and files</a:t>
            </a:r>
          </a:p>
          <a:p>
            <a:pPr algn="just"/>
            <a:r>
              <a:rPr lang="en-US" sz="1200" dirty="0" err="1" smtClean="0">
                <a:solidFill>
                  <a:schemeClr val="tx1"/>
                </a:solidFill>
                <a:latin typeface="Times New Roman" panose="02020603050405020304" pitchFamily="18" charset="0"/>
                <a:cs typeface="Times New Roman" panose="02020603050405020304" pitchFamily="18" charset="0"/>
              </a:rPr>
              <a:t>git</a:t>
            </a:r>
            <a:r>
              <a:rPr lang="en-US" sz="1200" dirty="0" smtClean="0">
                <a:solidFill>
                  <a:schemeClr val="tx1"/>
                </a:solidFill>
                <a:latin typeface="Times New Roman" panose="02020603050405020304" pitchFamily="18" charset="0"/>
                <a:cs typeface="Times New Roman" panose="02020603050405020304" pitchFamily="18" charset="0"/>
              </a:rPr>
              <a:t> </a:t>
            </a:r>
            <a:r>
              <a:rPr lang="en-US" sz="1200" dirty="0">
                <a:solidFill>
                  <a:schemeClr val="tx1"/>
                </a:solidFill>
                <a:latin typeface="Times New Roman" panose="02020603050405020304" pitchFamily="18" charset="0"/>
                <a:cs typeface="Times New Roman" panose="02020603050405020304" pitchFamily="18" charset="0"/>
              </a:rPr>
              <a:t>commit --amend -m "Here's a replacement commit message." </a:t>
            </a:r>
            <a:endParaRPr lang="en-US" sz="1200" dirty="0" smtClean="0">
              <a:solidFill>
                <a:schemeClr val="tx1"/>
              </a:solidFill>
              <a:latin typeface="Times New Roman" panose="02020603050405020304" pitchFamily="18" charset="0"/>
              <a:cs typeface="Times New Roman" panose="02020603050405020304" pitchFamily="18" charset="0"/>
            </a:endParaRPr>
          </a:p>
          <a:p>
            <a:pPr algn="just"/>
            <a:r>
              <a:rPr lang="en-US" sz="1200" dirty="0" err="1" smtClean="0">
                <a:solidFill>
                  <a:schemeClr val="tx1"/>
                </a:solidFill>
                <a:latin typeface="Times New Roman" panose="02020603050405020304" pitchFamily="18" charset="0"/>
                <a:cs typeface="Times New Roman" panose="02020603050405020304" pitchFamily="18" charset="0"/>
              </a:rPr>
              <a:t>git</a:t>
            </a:r>
            <a:r>
              <a:rPr lang="en-US" sz="1200" dirty="0" smtClean="0">
                <a:solidFill>
                  <a:schemeClr val="tx1"/>
                </a:solidFill>
                <a:latin typeface="Times New Roman" panose="02020603050405020304" pitchFamily="18" charset="0"/>
                <a:cs typeface="Times New Roman" panose="02020603050405020304" pitchFamily="18" charset="0"/>
              </a:rPr>
              <a:t> </a:t>
            </a:r>
            <a:r>
              <a:rPr lang="en-US" sz="1200" dirty="0">
                <a:solidFill>
                  <a:schemeClr val="tx1"/>
                </a:solidFill>
                <a:latin typeface="Times New Roman" panose="02020603050405020304" pitchFamily="18" charset="0"/>
                <a:cs typeface="Times New Roman" panose="02020603050405020304" pitchFamily="18" charset="0"/>
              </a:rPr>
              <a:t>log --name-only </a:t>
            </a:r>
            <a:r>
              <a:rPr lang="en-US" sz="1200" dirty="0" smtClean="0">
                <a:solidFill>
                  <a:schemeClr val="bg1">
                    <a:lumMod val="50000"/>
                  </a:schemeClr>
                </a:solidFill>
                <a:latin typeface="Times New Roman" panose="02020603050405020304" pitchFamily="18" charset="0"/>
                <a:cs typeface="Times New Roman" panose="02020603050405020304" pitchFamily="18" charset="0"/>
              </a:rPr>
              <a:t># notice last commit message and files</a:t>
            </a:r>
          </a:p>
          <a:p>
            <a:pPr algn="just"/>
            <a:endParaRPr lang="en-US" sz="1200" dirty="0">
              <a:solidFill>
                <a:schemeClr val="tx1"/>
              </a:solidFill>
              <a:latin typeface="Times New Roman" panose="02020603050405020304" pitchFamily="18" charset="0"/>
              <a:cs typeface="Times New Roman" panose="02020603050405020304" pitchFamily="18" charset="0"/>
            </a:endParaRPr>
          </a:p>
          <a:p>
            <a:pPr algn="just"/>
            <a:r>
              <a:rPr lang="en-US" sz="1200" dirty="0">
                <a:solidFill>
                  <a:srgbClr val="0070C0"/>
                </a:solidFill>
                <a:latin typeface="Times New Roman" panose="02020603050405020304" pitchFamily="18" charset="0"/>
                <a:cs typeface="Times New Roman" panose="02020603050405020304" pitchFamily="18" charset="0"/>
              </a:rPr>
              <a:t>echo</a:t>
            </a:r>
            <a:r>
              <a:rPr lang="en-US" sz="1200" dirty="0">
                <a:solidFill>
                  <a:schemeClr val="tx1"/>
                </a:solidFill>
                <a:latin typeface="Times New Roman" panose="02020603050405020304" pitchFamily="18" charset="0"/>
                <a:cs typeface="Times New Roman" panose="02020603050405020304" pitchFamily="18" charset="0"/>
              </a:rPr>
              <a:t> </a:t>
            </a:r>
            <a:r>
              <a:rPr lang="en-US" sz="1200" dirty="0">
                <a:solidFill>
                  <a:srgbClr val="008000"/>
                </a:solidFill>
                <a:latin typeface="Times New Roman" panose="02020603050405020304" pitchFamily="18" charset="0"/>
                <a:cs typeface="Times New Roman" panose="02020603050405020304" pitchFamily="18" charset="0"/>
              </a:rPr>
              <a:t>"Don't really need this line." </a:t>
            </a:r>
            <a:r>
              <a:rPr lang="en-US" sz="1200" dirty="0">
                <a:solidFill>
                  <a:schemeClr val="tx1"/>
                </a:solidFill>
                <a:latin typeface="Times New Roman" panose="02020603050405020304" pitchFamily="18" charset="0"/>
                <a:cs typeface="Times New Roman" panose="02020603050405020304" pitchFamily="18" charset="0"/>
              </a:rPr>
              <a:t>&gt; myfile.txt </a:t>
            </a:r>
            <a:endParaRPr lang="en-US" sz="1200" dirty="0" smtClean="0">
              <a:solidFill>
                <a:schemeClr val="tx1"/>
              </a:solidFill>
              <a:latin typeface="Times New Roman" panose="02020603050405020304" pitchFamily="18" charset="0"/>
              <a:cs typeface="Times New Roman" panose="02020603050405020304" pitchFamily="18" charset="0"/>
            </a:endParaRPr>
          </a:p>
          <a:p>
            <a:pPr algn="just"/>
            <a:r>
              <a:rPr lang="en-US" sz="1200" dirty="0" err="1" smtClean="0">
                <a:solidFill>
                  <a:schemeClr val="tx1"/>
                </a:solidFill>
                <a:latin typeface="Times New Roman" panose="02020603050405020304" pitchFamily="18" charset="0"/>
                <a:cs typeface="Times New Roman" panose="02020603050405020304" pitchFamily="18" charset="0"/>
              </a:rPr>
              <a:t>git</a:t>
            </a:r>
            <a:r>
              <a:rPr lang="en-US" sz="1200" dirty="0" smtClean="0">
                <a:solidFill>
                  <a:schemeClr val="tx1"/>
                </a:solidFill>
                <a:latin typeface="Times New Roman" panose="02020603050405020304" pitchFamily="18" charset="0"/>
                <a:cs typeface="Times New Roman" panose="02020603050405020304" pitchFamily="18" charset="0"/>
              </a:rPr>
              <a:t> </a:t>
            </a:r>
            <a:r>
              <a:rPr lang="en-US" sz="1200" dirty="0">
                <a:solidFill>
                  <a:schemeClr val="tx1"/>
                </a:solidFill>
                <a:latin typeface="Times New Roman" panose="02020603050405020304" pitchFamily="18" charset="0"/>
                <a:cs typeface="Times New Roman" panose="02020603050405020304" pitchFamily="18" charset="0"/>
              </a:rPr>
              <a:t>add myfile.txt </a:t>
            </a:r>
            <a:endParaRPr lang="en-US" sz="1200" dirty="0" smtClean="0">
              <a:solidFill>
                <a:schemeClr val="tx1"/>
              </a:solidFill>
              <a:latin typeface="Times New Roman" panose="02020603050405020304" pitchFamily="18" charset="0"/>
              <a:cs typeface="Times New Roman" panose="02020603050405020304" pitchFamily="18" charset="0"/>
            </a:endParaRPr>
          </a:p>
          <a:p>
            <a:pPr algn="just"/>
            <a:r>
              <a:rPr lang="en-US" sz="1200" dirty="0" err="1" smtClean="0">
                <a:solidFill>
                  <a:schemeClr val="tx1"/>
                </a:solidFill>
                <a:latin typeface="Times New Roman" panose="02020603050405020304" pitchFamily="18" charset="0"/>
                <a:cs typeface="Times New Roman" panose="02020603050405020304" pitchFamily="18" charset="0"/>
              </a:rPr>
              <a:t>git</a:t>
            </a:r>
            <a:r>
              <a:rPr lang="en-US" sz="1200" dirty="0" smtClean="0">
                <a:solidFill>
                  <a:schemeClr val="tx1"/>
                </a:solidFill>
                <a:latin typeface="Times New Roman" panose="02020603050405020304" pitchFamily="18" charset="0"/>
                <a:cs typeface="Times New Roman" panose="02020603050405020304" pitchFamily="18" charset="0"/>
              </a:rPr>
              <a:t> status</a:t>
            </a:r>
          </a:p>
          <a:p>
            <a:pPr algn="just"/>
            <a:r>
              <a:rPr lang="en-US" sz="1200" dirty="0" err="1" smtClean="0">
                <a:solidFill>
                  <a:schemeClr val="tx1"/>
                </a:solidFill>
                <a:latin typeface="Times New Roman" panose="02020603050405020304" pitchFamily="18" charset="0"/>
                <a:cs typeface="Times New Roman" panose="02020603050405020304" pitchFamily="18" charset="0"/>
              </a:rPr>
              <a:t>git</a:t>
            </a:r>
            <a:r>
              <a:rPr lang="en-US" sz="1200" dirty="0" smtClean="0">
                <a:solidFill>
                  <a:schemeClr val="tx1"/>
                </a:solidFill>
                <a:latin typeface="Times New Roman" panose="02020603050405020304" pitchFamily="18" charset="0"/>
                <a:cs typeface="Times New Roman" panose="02020603050405020304" pitchFamily="18" charset="0"/>
              </a:rPr>
              <a:t> </a:t>
            </a:r>
            <a:r>
              <a:rPr lang="en-US" sz="1200" dirty="0">
                <a:solidFill>
                  <a:schemeClr val="tx1"/>
                </a:solidFill>
                <a:latin typeface="Times New Roman" panose="02020603050405020304" pitchFamily="18" charset="0"/>
                <a:cs typeface="Times New Roman" panose="02020603050405020304" pitchFamily="18" charset="0"/>
              </a:rPr>
              <a:t>reset HEAD myfile.txt </a:t>
            </a:r>
            <a:r>
              <a:rPr lang="en-US" sz="1200" dirty="0" smtClean="0">
                <a:solidFill>
                  <a:schemeClr val="bg1">
                    <a:lumMod val="50000"/>
                  </a:schemeClr>
                </a:solidFill>
                <a:latin typeface="Times New Roman" panose="02020603050405020304" pitchFamily="18" charset="0"/>
                <a:cs typeface="Times New Roman" panose="02020603050405020304" pitchFamily="18" charset="0"/>
              </a:rPr>
              <a:t># </a:t>
            </a:r>
            <a:r>
              <a:rPr lang="en-US" sz="1200" dirty="0">
                <a:solidFill>
                  <a:schemeClr val="bg1">
                    <a:lumMod val="50000"/>
                  </a:schemeClr>
                </a:solidFill>
                <a:latin typeface="Times New Roman" panose="02020603050405020304" pitchFamily="18" charset="0"/>
                <a:cs typeface="Times New Roman" panose="02020603050405020304" pitchFamily="18" charset="0"/>
              </a:rPr>
              <a:t>Unstage. </a:t>
            </a:r>
            <a:endParaRPr lang="en-US" sz="1200" dirty="0" smtClean="0">
              <a:solidFill>
                <a:schemeClr val="bg1">
                  <a:lumMod val="50000"/>
                </a:schemeClr>
              </a:solidFill>
              <a:latin typeface="Times New Roman" panose="02020603050405020304" pitchFamily="18" charset="0"/>
              <a:cs typeface="Times New Roman" panose="02020603050405020304" pitchFamily="18" charset="0"/>
            </a:endParaRPr>
          </a:p>
          <a:p>
            <a:pPr algn="just"/>
            <a:r>
              <a:rPr lang="en-US" sz="1200" dirty="0" err="1">
                <a:solidFill>
                  <a:schemeClr val="tx1"/>
                </a:solidFill>
                <a:latin typeface="Times New Roman" panose="02020603050405020304" pitchFamily="18" charset="0"/>
                <a:cs typeface="Times New Roman" panose="02020603050405020304" pitchFamily="18" charset="0"/>
              </a:rPr>
              <a:t>git</a:t>
            </a:r>
            <a:r>
              <a:rPr lang="en-US" sz="1200" dirty="0">
                <a:solidFill>
                  <a:schemeClr val="tx1"/>
                </a:solidFill>
                <a:latin typeface="Times New Roman" panose="02020603050405020304" pitchFamily="18" charset="0"/>
                <a:cs typeface="Times New Roman" panose="02020603050405020304" pitchFamily="18" charset="0"/>
              </a:rPr>
              <a:t> status</a:t>
            </a:r>
          </a:p>
          <a:p>
            <a:pPr algn="just"/>
            <a:r>
              <a:rPr lang="en-US" sz="1200" dirty="0" err="1" smtClean="0">
                <a:solidFill>
                  <a:schemeClr val="tx1"/>
                </a:solidFill>
                <a:latin typeface="Times New Roman" panose="02020603050405020304" pitchFamily="18" charset="0"/>
                <a:cs typeface="Times New Roman" panose="02020603050405020304" pitchFamily="18" charset="0"/>
              </a:rPr>
              <a:t>git</a:t>
            </a:r>
            <a:r>
              <a:rPr lang="en-US" sz="1200" dirty="0" smtClean="0">
                <a:solidFill>
                  <a:schemeClr val="tx1"/>
                </a:solidFill>
                <a:latin typeface="Times New Roman" panose="02020603050405020304" pitchFamily="18" charset="0"/>
                <a:cs typeface="Times New Roman" panose="02020603050405020304" pitchFamily="18" charset="0"/>
              </a:rPr>
              <a:t> </a:t>
            </a:r>
            <a:r>
              <a:rPr lang="en-US" sz="1200" dirty="0">
                <a:solidFill>
                  <a:schemeClr val="tx1"/>
                </a:solidFill>
                <a:latin typeface="Times New Roman" panose="02020603050405020304" pitchFamily="18" charset="0"/>
                <a:cs typeface="Times New Roman" panose="02020603050405020304" pitchFamily="18" charset="0"/>
              </a:rPr>
              <a:t>checkout myfile.txt </a:t>
            </a:r>
            <a:r>
              <a:rPr lang="en-US" sz="1200" dirty="0" smtClean="0">
                <a:solidFill>
                  <a:schemeClr val="bg1">
                    <a:lumMod val="50000"/>
                  </a:schemeClr>
                </a:solidFill>
                <a:latin typeface="Times New Roman" panose="02020603050405020304" pitchFamily="18" charset="0"/>
                <a:cs typeface="Times New Roman" panose="02020603050405020304" pitchFamily="18" charset="0"/>
              </a:rPr>
              <a:t># </a:t>
            </a:r>
            <a:r>
              <a:rPr lang="en-US" sz="1200" dirty="0">
                <a:solidFill>
                  <a:schemeClr val="bg1">
                    <a:lumMod val="50000"/>
                  </a:schemeClr>
                </a:solidFill>
                <a:latin typeface="Times New Roman" panose="02020603050405020304" pitchFamily="18" charset="0"/>
                <a:cs typeface="Times New Roman" panose="02020603050405020304" pitchFamily="18" charset="0"/>
              </a:rPr>
              <a:t>Delete change</a:t>
            </a:r>
            <a:r>
              <a:rPr lang="en-US" sz="1200" dirty="0" smtClean="0">
                <a:solidFill>
                  <a:schemeClr val="bg1">
                    <a:lumMod val="50000"/>
                  </a:schemeClr>
                </a:solidFill>
                <a:latin typeface="Times New Roman" panose="02020603050405020304" pitchFamily="18" charset="0"/>
                <a:cs typeface="Times New Roman" panose="02020603050405020304" pitchFamily="18" charset="0"/>
              </a:rPr>
              <a:t>.</a:t>
            </a:r>
          </a:p>
          <a:p>
            <a:pPr algn="just"/>
            <a:r>
              <a:rPr lang="en-US" sz="1200" dirty="0" err="1">
                <a:solidFill>
                  <a:schemeClr val="tx1"/>
                </a:solidFill>
                <a:latin typeface="Times New Roman" panose="02020603050405020304" pitchFamily="18" charset="0"/>
                <a:cs typeface="Times New Roman" panose="02020603050405020304" pitchFamily="18" charset="0"/>
              </a:rPr>
              <a:t>git</a:t>
            </a:r>
            <a:r>
              <a:rPr lang="en-US" sz="1200" dirty="0">
                <a:solidFill>
                  <a:schemeClr val="tx1"/>
                </a:solidFill>
                <a:latin typeface="Times New Roman" panose="02020603050405020304" pitchFamily="18" charset="0"/>
                <a:cs typeface="Times New Roman" panose="02020603050405020304" pitchFamily="18" charset="0"/>
              </a:rPr>
              <a:t> </a:t>
            </a:r>
            <a:r>
              <a:rPr lang="en-US" sz="1200" dirty="0" smtClean="0">
                <a:solidFill>
                  <a:schemeClr val="tx1"/>
                </a:solidFill>
                <a:latin typeface="Times New Roman" panose="02020603050405020304" pitchFamily="18" charset="0"/>
                <a:cs typeface="Times New Roman" panose="02020603050405020304" pitchFamily="18" charset="0"/>
              </a:rPr>
              <a:t>status</a:t>
            </a:r>
            <a:endParaRPr lang="en-US" sz="1200" dirty="0" smtClean="0">
              <a:solidFill>
                <a:schemeClr val="tx1"/>
              </a:solidFill>
              <a:latin typeface="Times New Roman" panose="02020603050405020304" pitchFamily="18" charset="0"/>
              <a:cs typeface="Times New Roman" panose="02020603050405020304" pitchFamily="18" charset="0"/>
            </a:endParaRPr>
          </a:p>
          <a:p>
            <a:pPr algn="just"/>
            <a:r>
              <a:rPr lang="en-US" sz="1200" dirty="0" err="1" smtClean="0">
                <a:solidFill>
                  <a:schemeClr val="tx1"/>
                </a:solidFill>
                <a:latin typeface="Times New Roman" panose="02020603050405020304" pitchFamily="18" charset="0"/>
                <a:cs typeface="Times New Roman" panose="02020603050405020304" pitchFamily="18" charset="0"/>
              </a:rPr>
              <a:t>git</a:t>
            </a:r>
            <a:r>
              <a:rPr lang="en-US" sz="1200" dirty="0" smtClean="0">
                <a:solidFill>
                  <a:schemeClr val="tx1"/>
                </a:solidFill>
                <a:latin typeface="Times New Roman" panose="02020603050405020304" pitchFamily="18" charset="0"/>
                <a:cs typeface="Times New Roman" panose="02020603050405020304" pitchFamily="18" charset="0"/>
              </a:rPr>
              <a:t> checkout -- . </a:t>
            </a:r>
            <a:r>
              <a:rPr lang="en-US" sz="1200" dirty="0">
                <a:solidFill>
                  <a:schemeClr val="bg1">
                    <a:lumMod val="50000"/>
                  </a:schemeClr>
                </a:solidFill>
                <a:latin typeface="Times New Roman" panose="02020603050405020304" pitchFamily="18" charset="0"/>
                <a:cs typeface="Times New Roman" panose="02020603050405020304" pitchFamily="18" charset="0"/>
              </a:rPr>
              <a:t>#to discard changes in working directory</a:t>
            </a:r>
          </a:p>
          <a:p>
            <a:pPr algn="just"/>
            <a:endParaRPr lang="en-US" sz="1200" dirty="0">
              <a:solidFill>
                <a:schemeClr val="bg1">
                  <a:lumMod val="50000"/>
                </a:schemeClr>
              </a:solidFill>
              <a:latin typeface="Times New Roman" panose="02020603050405020304" pitchFamily="18" charset="0"/>
              <a:cs typeface="Times New Roman" panose="02020603050405020304" pitchFamily="18" charset="0"/>
            </a:endParaRPr>
          </a:p>
        </p:txBody>
      </p:sp>
      <p:sp>
        <p:nvSpPr>
          <p:cNvPr id="9" name="Line Callout 1 8"/>
          <p:cNvSpPr/>
          <p:nvPr/>
        </p:nvSpPr>
        <p:spPr bwMode="auto">
          <a:xfrm>
            <a:off x="5877170" y="1762155"/>
            <a:ext cx="2497287" cy="1138276"/>
          </a:xfrm>
          <a:prstGeom prst="borderCallout1">
            <a:avLst>
              <a:gd name="adj1" fmla="val 53802"/>
              <a:gd name="adj2" fmla="val -2862"/>
              <a:gd name="adj3" fmla="val 62165"/>
              <a:gd name="adj4" fmla="val -55252"/>
            </a:avLst>
          </a:prstGeom>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r>
              <a:rPr lang="en-US" sz="900" dirty="0"/>
              <a:t>Oops! We made a mistake there, by not adding our new changes into the commit. Fortunately for us, </a:t>
            </a:r>
            <a:r>
              <a:rPr lang="en-US" sz="900" dirty="0" err="1"/>
              <a:t>git</a:t>
            </a:r>
            <a:r>
              <a:rPr lang="en-US" sz="900" dirty="0"/>
              <a:t> can rewrite history! If we commit those changes with the "--amend" option, we're actually changing the last commit. We can also change its commit message.</a:t>
            </a:r>
            <a:endParaRPr kumimoji="0" lang="en-US" sz="900" b="0" i="0" u="none" strike="noStrike" cap="none" normalizeH="0" baseline="0" dirty="0" smtClean="0">
              <a:ln>
                <a:noFill/>
              </a:ln>
              <a:solidFill>
                <a:schemeClr val="hlink"/>
              </a:solidFill>
              <a:effectLst/>
              <a:latin typeface="Arial" pitchFamily="34" charset="0"/>
            </a:endParaRPr>
          </a:p>
        </p:txBody>
      </p:sp>
      <p:sp>
        <p:nvSpPr>
          <p:cNvPr id="10" name="Line Callout 1 9"/>
          <p:cNvSpPr/>
          <p:nvPr/>
        </p:nvSpPr>
        <p:spPr bwMode="auto">
          <a:xfrm>
            <a:off x="5877170" y="3601522"/>
            <a:ext cx="2636846" cy="1009555"/>
          </a:xfrm>
          <a:prstGeom prst="borderCallout1">
            <a:avLst>
              <a:gd name="adj1" fmla="val 53802"/>
              <a:gd name="adj2" fmla="val -2862"/>
              <a:gd name="adj3" fmla="val 20429"/>
              <a:gd name="adj4" fmla="val -80993"/>
            </a:avLst>
          </a:prstGeom>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r>
              <a:rPr lang="en-US" sz="900" dirty="0"/>
              <a:t>What if we accidentally stage something, we can unstage it with </a:t>
            </a:r>
            <a:r>
              <a:rPr lang="en-US" sz="900" dirty="0" err="1"/>
              <a:t>git</a:t>
            </a:r>
            <a:r>
              <a:rPr lang="en-US" sz="900" dirty="0"/>
              <a:t> reset. If we have untracked changes to a file that we want to discard, we can reset that file with </a:t>
            </a:r>
            <a:r>
              <a:rPr lang="en-US" sz="900" dirty="0" err="1"/>
              <a:t>git</a:t>
            </a:r>
            <a:r>
              <a:rPr lang="en-US" sz="900" dirty="0"/>
              <a:t> checkout. Bear in mind, you will lose those changes forever if you do this!</a:t>
            </a:r>
            <a:endParaRPr kumimoji="0" lang="en-US" sz="900" b="0" i="0" u="none" strike="noStrike" cap="none" normalizeH="0" baseline="0" dirty="0" smtClean="0">
              <a:ln>
                <a:noFill/>
              </a:ln>
              <a:solidFill>
                <a:schemeClr val="hlink"/>
              </a:solidFill>
              <a:effectLst/>
              <a:latin typeface="Arial" pitchFamily="34" charset="0"/>
            </a:endParaRPr>
          </a:p>
        </p:txBody>
      </p:sp>
    </p:spTree>
    <p:extLst>
      <p:ext uri="{BB962C8B-B14F-4D97-AF65-F5344CB8AC3E}">
        <p14:creationId xmlns:p14="http://schemas.microsoft.com/office/powerpoint/2010/main" val="193406952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Practice 3:  Recording </a:t>
            </a:r>
            <a:r>
              <a:rPr lang="en-US" b="1" dirty="0">
                <a:solidFill>
                  <a:srgbClr val="0070C0"/>
                </a:solidFill>
                <a:effectLst>
                  <a:outerShdw blurRad="38100" dist="38100" dir="2700000" algn="tl">
                    <a:srgbClr val="000000">
                      <a:alpha val="43137"/>
                    </a:srgbClr>
                  </a:outerShdw>
                </a:effectLst>
                <a:latin typeface="Arial" charset="0"/>
                <a:cs typeface="Arial" charset="0"/>
              </a:rPr>
              <a:t>Changes to the </a:t>
            </a:r>
            <a:r>
              <a:rPr lang="en-US" b="1" dirty="0" smtClean="0">
                <a:solidFill>
                  <a:srgbClr val="0070C0"/>
                </a:solidFill>
                <a:effectLst>
                  <a:outerShdw blurRad="38100" dist="38100" dir="2700000" algn="tl">
                    <a:srgbClr val="000000">
                      <a:alpha val="43137"/>
                    </a:srgbClr>
                  </a:outerShdw>
                </a:effectLst>
                <a:latin typeface="Arial" charset="0"/>
                <a:cs typeface="Arial" charset="0"/>
              </a:rPr>
              <a:t>Repository</a:t>
            </a:r>
            <a:endParaRPr lang="en-US" b="1" dirty="0">
              <a:solidFill>
                <a:srgbClr val="0070C0"/>
              </a:solidFill>
              <a:effectLst>
                <a:outerShdw blurRad="38100" dist="38100" dir="2700000" algn="tl">
                  <a:srgbClr val="000000">
                    <a:alpha val="43137"/>
                  </a:srgbClr>
                </a:outerShdw>
              </a:effectLst>
              <a:latin typeface="Arial" charset="0"/>
              <a:cs typeface="Arial" charset="0"/>
            </a:endParaRPr>
          </a:p>
        </p:txBody>
      </p:sp>
      <p:sp>
        <p:nvSpPr>
          <p:cNvPr id="3" name="Rectangle 2"/>
          <p:cNvSpPr/>
          <p:nvPr/>
        </p:nvSpPr>
        <p:spPr>
          <a:xfrm>
            <a:off x="683603" y="1666215"/>
            <a:ext cx="3842360" cy="4524315"/>
          </a:xfrm>
          <a:prstGeom prst="rect">
            <a:avLst/>
          </a:prstGeom>
        </p:spPr>
        <p:txBody>
          <a:bodyPr wrap="square">
            <a:spAutoFit/>
          </a:bodyPr>
          <a:lstStyle/>
          <a:p>
            <a:pPr algn="just"/>
            <a:r>
              <a:rPr lang="en-US" sz="1200" dirty="0" err="1" smtClean="0">
                <a:solidFill>
                  <a:schemeClr val="tx1"/>
                </a:solidFill>
                <a:latin typeface="Times New Roman" panose="02020603050405020304" pitchFamily="18" charset="0"/>
                <a:cs typeface="Times New Roman" panose="02020603050405020304" pitchFamily="18" charset="0"/>
              </a:rPr>
              <a:t>git</a:t>
            </a:r>
            <a:r>
              <a:rPr lang="en-US" sz="1200" dirty="0" smtClean="0">
                <a:solidFill>
                  <a:schemeClr val="tx1"/>
                </a:solidFill>
                <a:latin typeface="Times New Roman" panose="02020603050405020304" pitchFamily="18" charset="0"/>
                <a:cs typeface="Times New Roman" panose="02020603050405020304" pitchFamily="18" charset="0"/>
              </a:rPr>
              <a:t> </a:t>
            </a:r>
            <a:r>
              <a:rPr lang="en-US" sz="1200" dirty="0" err="1">
                <a:solidFill>
                  <a:schemeClr val="tx1"/>
                </a:solidFill>
                <a:latin typeface="Times New Roman" panose="02020603050405020304" pitchFamily="18" charset="0"/>
                <a:cs typeface="Times New Roman" panose="02020603050405020304" pitchFamily="18" charset="0"/>
              </a:rPr>
              <a:t>init</a:t>
            </a:r>
            <a:r>
              <a:rPr lang="en-US" sz="1200" dirty="0">
                <a:solidFill>
                  <a:schemeClr val="tx1"/>
                </a:solidFill>
                <a:latin typeface="Times New Roman" panose="02020603050405020304" pitchFamily="18" charset="0"/>
                <a:cs typeface="Times New Roman" panose="02020603050405020304" pitchFamily="18" charset="0"/>
              </a:rPr>
              <a:t> </a:t>
            </a:r>
            <a:r>
              <a:rPr lang="en-US" sz="1200" dirty="0" smtClean="0">
                <a:solidFill>
                  <a:schemeClr val="tx1"/>
                </a:solidFill>
                <a:latin typeface="Times New Roman" panose="02020603050405020304" pitchFamily="18" charset="0"/>
                <a:cs typeface="Times New Roman" panose="02020603050405020304" pitchFamily="18" charset="0"/>
              </a:rPr>
              <a:t>practice3</a:t>
            </a:r>
          </a:p>
          <a:p>
            <a:pPr algn="just"/>
            <a:r>
              <a:rPr lang="en-US" sz="1200" dirty="0">
                <a:solidFill>
                  <a:schemeClr val="tx1"/>
                </a:solidFill>
                <a:latin typeface="Times New Roman" panose="02020603050405020304" pitchFamily="18" charset="0"/>
                <a:cs typeface="Times New Roman" panose="02020603050405020304" pitchFamily="18" charset="0"/>
              </a:rPr>
              <a:t>c</a:t>
            </a:r>
            <a:r>
              <a:rPr lang="en-US" sz="1200" dirty="0" smtClean="0">
                <a:solidFill>
                  <a:schemeClr val="tx1"/>
                </a:solidFill>
                <a:latin typeface="Times New Roman" panose="02020603050405020304" pitchFamily="18" charset="0"/>
                <a:cs typeface="Times New Roman" panose="02020603050405020304" pitchFamily="18" charset="0"/>
              </a:rPr>
              <a:t>d practice3</a:t>
            </a:r>
            <a:endParaRPr lang="en-US" sz="1200" dirty="0">
              <a:solidFill>
                <a:schemeClr val="tx1"/>
              </a:solidFill>
              <a:latin typeface="Times New Roman" panose="02020603050405020304" pitchFamily="18" charset="0"/>
              <a:cs typeface="Times New Roman" panose="02020603050405020304" pitchFamily="18" charset="0"/>
            </a:endParaRPr>
          </a:p>
          <a:p>
            <a:pPr algn="just"/>
            <a:endParaRPr lang="en-US" sz="1200" b="1" dirty="0" smtClean="0">
              <a:solidFill>
                <a:srgbClr val="0070C0"/>
              </a:solidFill>
              <a:latin typeface="Times New Roman" panose="02020603050405020304" pitchFamily="18" charset="0"/>
              <a:cs typeface="Times New Roman" panose="02020603050405020304" pitchFamily="18" charset="0"/>
            </a:endParaRPr>
          </a:p>
          <a:p>
            <a:pPr algn="just"/>
            <a:r>
              <a:rPr lang="en-US" sz="1200" b="1" dirty="0" smtClean="0">
                <a:solidFill>
                  <a:srgbClr val="0070C0"/>
                </a:solidFill>
                <a:latin typeface="Times New Roman" panose="02020603050405020304" pitchFamily="18" charset="0"/>
                <a:cs typeface="Times New Roman" panose="02020603050405020304" pitchFamily="18" charset="0"/>
              </a:rPr>
              <a:t>echo</a:t>
            </a:r>
            <a:r>
              <a:rPr lang="en-US" sz="1200" dirty="0" smtClean="0">
                <a:solidFill>
                  <a:srgbClr val="0070C0"/>
                </a:solidFill>
                <a:latin typeface="Times New Roman" panose="02020603050405020304" pitchFamily="18" charset="0"/>
                <a:cs typeface="Times New Roman" panose="02020603050405020304" pitchFamily="18" charset="0"/>
              </a:rPr>
              <a:t> </a:t>
            </a:r>
            <a:r>
              <a:rPr lang="en-US" sz="1200" b="1" dirty="0" smtClean="0">
                <a:solidFill>
                  <a:srgbClr val="008000"/>
                </a:solidFill>
                <a:latin typeface="Times New Roman" panose="02020603050405020304" pitchFamily="18" charset="0"/>
                <a:cs typeface="Times New Roman" panose="02020603050405020304" pitchFamily="18" charset="0"/>
              </a:rPr>
              <a:t>“auto generated”</a:t>
            </a:r>
            <a:r>
              <a:rPr lang="en-US" sz="1200" dirty="0" smtClean="0">
                <a:solidFill>
                  <a:srgbClr val="008000"/>
                </a:solidFill>
                <a:latin typeface="Times New Roman" panose="02020603050405020304" pitchFamily="18" charset="0"/>
                <a:cs typeface="Times New Roman" panose="02020603050405020304" pitchFamily="18" charset="0"/>
              </a:rPr>
              <a:t> </a:t>
            </a:r>
            <a:r>
              <a:rPr lang="en-US" sz="1200" dirty="0">
                <a:solidFill>
                  <a:schemeClr val="tx1"/>
                </a:solidFill>
                <a:latin typeface="Times New Roman" panose="02020603050405020304" pitchFamily="18" charset="0"/>
                <a:cs typeface="Times New Roman" panose="02020603050405020304" pitchFamily="18" charset="0"/>
              </a:rPr>
              <a:t>&gt; </a:t>
            </a:r>
            <a:r>
              <a:rPr lang="en-US" sz="1200" dirty="0" smtClean="0">
                <a:solidFill>
                  <a:schemeClr val="tx1"/>
                </a:solidFill>
                <a:latin typeface="Times New Roman" panose="02020603050405020304" pitchFamily="18" charset="0"/>
                <a:cs typeface="Times New Roman" panose="02020603050405020304" pitchFamily="18" charset="0"/>
              </a:rPr>
              <a:t>auto_generated.exe</a:t>
            </a:r>
          </a:p>
          <a:p>
            <a:r>
              <a:rPr lang="en-US" sz="1200" b="1" dirty="0" smtClean="0">
                <a:solidFill>
                  <a:srgbClr val="0070C0"/>
                </a:solidFill>
                <a:latin typeface="Times New Roman" panose="02020603050405020304" pitchFamily="18" charset="0"/>
                <a:cs typeface="Times New Roman" panose="02020603050405020304" pitchFamily="18" charset="0"/>
              </a:rPr>
              <a:t>echo “</a:t>
            </a:r>
            <a:r>
              <a:rPr lang="en-US" sz="1200" b="1" dirty="0" smtClean="0">
                <a:solidFill>
                  <a:srgbClr val="008000"/>
                </a:solidFill>
                <a:latin typeface="Times New Roman" panose="02020603050405020304" pitchFamily="18" charset="0"/>
                <a:cs typeface="Times New Roman" panose="02020603050405020304" pitchFamily="18" charset="0"/>
              </a:rPr>
              <a:t>auto_generated.exe”</a:t>
            </a:r>
            <a:r>
              <a:rPr lang="en-US" sz="1200" dirty="0" smtClean="0">
                <a:solidFill>
                  <a:srgbClr val="008000"/>
                </a:solidFill>
                <a:latin typeface="Times New Roman" panose="02020603050405020304" pitchFamily="18" charset="0"/>
                <a:cs typeface="Times New Roman" panose="02020603050405020304" pitchFamily="18" charset="0"/>
              </a:rPr>
              <a:t> </a:t>
            </a:r>
            <a:r>
              <a:rPr lang="en-US" sz="1200" dirty="0">
                <a:solidFill>
                  <a:schemeClr val="tx1"/>
                </a:solidFill>
                <a:latin typeface="Times New Roman" panose="02020603050405020304" pitchFamily="18" charset="0"/>
                <a:cs typeface="Times New Roman" panose="02020603050405020304" pitchFamily="18" charset="0"/>
              </a:rPr>
              <a:t>&gt; </a:t>
            </a:r>
            <a:r>
              <a:rPr lang="en-US" sz="1200" dirty="0" smtClean="0">
                <a:solidFill>
                  <a:schemeClr val="tx1"/>
                </a:solidFill>
                <a:latin typeface="Times New Roman" panose="02020603050405020304" pitchFamily="18" charset="0"/>
                <a:cs typeface="Times New Roman" panose="02020603050405020304" pitchFamily="18" charset="0"/>
              </a:rPr>
              <a:t>.gitignore </a:t>
            </a:r>
          </a:p>
          <a:p>
            <a:r>
              <a:rPr lang="en-US" sz="1200" b="1" dirty="0" err="1" smtClean="0">
                <a:solidFill>
                  <a:srgbClr val="0070C0"/>
                </a:solidFill>
                <a:latin typeface="Times New Roman" panose="02020603050405020304" pitchFamily="18" charset="0"/>
                <a:cs typeface="Times New Roman" panose="02020603050405020304" pitchFamily="18" charset="0"/>
              </a:rPr>
              <a:t>mkdir</a:t>
            </a:r>
            <a:r>
              <a:rPr lang="en-US" sz="1200" dirty="0" smtClean="0">
                <a:solidFill>
                  <a:srgbClr val="0070C0"/>
                </a:solidFill>
                <a:latin typeface="Times New Roman" panose="02020603050405020304" pitchFamily="18" charset="0"/>
                <a:cs typeface="Times New Roman" panose="02020603050405020304" pitchFamily="18" charset="0"/>
              </a:rPr>
              <a:t> </a:t>
            </a:r>
            <a:r>
              <a:rPr lang="en-US" sz="1200" dirty="0" smtClean="0">
                <a:solidFill>
                  <a:schemeClr val="tx1"/>
                </a:solidFill>
                <a:latin typeface="Times New Roman" panose="02020603050405020304" pitchFamily="18" charset="0"/>
                <a:cs typeface="Times New Roman" panose="02020603050405020304" pitchFamily="18" charset="0"/>
              </a:rPr>
              <a:t>dir1 </a:t>
            </a:r>
            <a:r>
              <a:rPr lang="en-US" sz="1200" dirty="0" smtClean="0">
                <a:solidFill>
                  <a:schemeClr val="bg1">
                    <a:lumMod val="50000"/>
                  </a:schemeClr>
                </a:solidFill>
                <a:latin typeface="Times New Roman" panose="02020603050405020304" pitchFamily="18" charset="0"/>
                <a:cs typeface="Times New Roman" panose="02020603050405020304" pitchFamily="18" charset="0"/>
              </a:rPr>
              <a:t># create new local directory</a:t>
            </a:r>
          </a:p>
          <a:p>
            <a:pPr algn="just"/>
            <a:r>
              <a:rPr lang="en-US" sz="1200" b="1" dirty="0">
                <a:solidFill>
                  <a:srgbClr val="0070C0"/>
                </a:solidFill>
                <a:latin typeface="Times New Roman" panose="02020603050405020304" pitchFamily="18" charset="0"/>
                <a:cs typeface="Times New Roman" panose="02020603050405020304" pitchFamily="18" charset="0"/>
              </a:rPr>
              <a:t>e</a:t>
            </a:r>
            <a:r>
              <a:rPr lang="en-US" sz="1200" b="1" dirty="0" smtClean="0">
                <a:solidFill>
                  <a:srgbClr val="0070C0"/>
                </a:solidFill>
                <a:latin typeface="Times New Roman" panose="02020603050405020304" pitchFamily="18" charset="0"/>
                <a:cs typeface="Times New Roman" panose="02020603050405020304" pitchFamily="18" charset="0"/>
              </a:rPr>
              <a:t>cho</a:t>
            </a:r>
            <a:r>
              <a:rPr lang="en-US" sz="1200" dirty="0" smtClean="0">
                <a:solidFill>
                  <a:schemeClr val="tx1"/>
                </a:solidFill>
                <a:latin typeface="Times New Roman" panose="02020603050405020304" pitchFamily="18" charset="0"/>
                <a:cs typeface="Times New Roman" panose="02020603050405020304" pitchFamily="18" charset="0"/>
              </a:rPr>
              <a:t> “</a:t>
            </a:r>
            <a:r>
              <a:rPr lang="en-US" sz="1200" b="1" dirty="0" smtClean="0">
                <a:solidFill>
                  <a:srgbClr val="008000"/>
                </a:solidFill>
                <a:latin typeface="Times New Roman" panose="02020603050405020304" pitchFamily="18" charset="0"/>
                <a:cs typeface="Times New Roman" panose="02020603050405020304" pitchFamily="18" charset="0"/>
              </a:rPr>
              <a:t>dir1</a:t>
            </a:r>
            <a:r>
              <a:rPr lang="en-US" sz="1200" dirty="0" smtClean="0">
                <a:solidFill>
                  <a:schemeClr val="tx1"/>
                </a:solidFill>
                <a:latin typeface="Times New Roman" panose="02020603050405020304" pitchFamily="18" charset="0"/>
                <a:cs typeface="Times New Roman" panose="02020603050405020304" pitchFamily="18" charset="0"/>
              </a:rPr>
              <a:t>” &gt;&gt; .gitignore</a:t>
            </a:r>
          </a:p>
          <a:p>
            <a:pPr algn="just"/>
            <a:endParaRPr lang="en-US" sz="1200" dirty="0" smtClean="0">
              <a:solidFill>
                <a:schemeClr val="tx1"/>
              </a:solidFill>
              <a:latin typeface="Times New Roman" panose="02020603050405020304" pitchFamily="18" charset="0"/>
              <a:cs typeface="Times New Roman" panose="02020603050405020304" pitchFamily="18" charset="0"/>
            </a:endParaRPr>
          </a:p>
          <a:p>
            <a:pPr algn="just"/>
            <a:r>
              <a:rPr lang="en-US" sz="1200" dirty="0">
                <a:solidFill>
                  <a:schemeClr val="tx1"/>
                </a:solidFill>
                <a:latin typeface="Times New Roman" panose="02020603050405020304" pitchFamily="18" charset="0"/>
                <a:cs typeface="Times New Roman" panose="02020603050405020304" pitchFamily="18" charset="0"/>
              </a:rPr>
              <a:t>c</a:t>
            </a:r>
            <a:r>
              <a:rPr lang="en-US" sz="1200" dirty="0" smtClean="0">
                <a:solidFill>
                  <a:schemeClr val="tx1"/>
                </a:solidFill>
                <a:latin typeface="Times New Roman" panose="02020603050405020304" pitchFamily="18" charset="0"/>
                <a:cs typeface="Times New Roman" panose="02020603050405020304" pitchFamily="18" charset="0"/>
              </a:rPr>
              <a:t>at .</a:t>
            </a:r>
            <a:r>
              <a:rPr lang="en-US" sz="1200" dirty="0" err="1" smtClean="0">
                <a:solidFill>
                  <a:schemeClr val="tx1"/>
                </a:solidFill>
                <a:latin typeface="Times New Roman" panose="02020603050405020304" pitchFamily="18" charset="0"/>
                <a:cs typeface="Times New Roman" panose="02020603050405020304" pitchFamily="18" charset="0"/>
              </a:rPr>
              <a:t>gitignore</a:t>
            </a:r>
            <a:r>
              <a:rPr lang="en-US" sz="1200" dirty="0" smtClean="0">
                <a:solidFill>
                  <a:schemeClr val="tx1"/>
                </a:solidFill>
                <a:latin typeface="Times New Roman" panose="02020603050405020304" pitchFamily="18" charset="0"/>
                <a:cs typeface="Times New Roman" panose="02020603050405020304" pitchFamily="18" charset="0"/>
              </a:rPr>
              <a:t> </a:t>
            </a:r>
            <a:r>
              <a:rPr lang="en-US" sz="1200" dirty="0" smtClean="0">
                <a:solidFill>
                  <a:schemeClr val="bg1">
                    <a:lumMod val="50000"/>
                  </a:schemeClr>
                </a:solidFill>
                <a:latin typeface="Times New Roman" panose="02020603050405020304" pitchFamily="18" charset="0"/>
                <a:cs typeface="Times New Roman" panose="02020603050405020304" pitchFamily="18" charset="0"/>
              </a:rPr>
              <a:t># show the content</a:t>
            </a:r>
          </a:p>
          <a:p>
            <a:pPr algn="just"/>
            <a:endParaRPr lang="en-US" sz="1200" dirty="0">
              <a:solidFill>
                <a:schemeClr val="tx1"/>
              </a:solidFill>
              <a:latin typeface="Times New Roman" panose="02020603050405020304" pitchFamily="18" charset="0"/>
              <a:cs typeface="Times New Roman" panose="02020603050405020304" pitchFamily="18" charset="0"/>
            </a:endParaRPr>
          </a:p>
          <a:p>
            <a:pPr algn="just"/>
            <a:r>
              <a:rPr lang="en-US" sz="1200" b="1" dirty="0">
                <a:solidFill>
                  <a:srgbClr val="0070C0"/>
                </a:solidFill>
                <a:latin typeface="Times New Roman" panose="02020603050405020304" pitchFamily="18" charset="0"/>
                <a:cs typeface="Times New Roman" panose="02020603050405020304" pitchFamily="18" charset="0"/>
              </a:rPr>
              <a:t>e</a:t>
            </a:r>
            <a:r>
              <a:rPr lang="en-US" sz="1200" b="1" dirty="0" smtClean="0">
                <a:solidFill>
                  <a:srgbClr val="0070C0"/>
                </a:solidFill>
                <a:latin typeface="Times New Roman" panose="02020603050405020304" pitchFamily="18" charset="0"/>
                <a:cs typeface="Times New Roman" panose="02020603050405020304" pitchFamily="18" charset="0"/>
              </a:rPr>
              <a:t>cho</a:t>
            </a:r>
            <a:r>
              <a:rPr lang="en-US" sz="1200" dirty="0" smtClean="0">
                <a:solidFill>
                  <a:schemeClr val="tx1"/>
                </a:solidFill>
                <a:latin typeface="Times New Roman" panose="02020603050405020304" pitchFamily="18" charset="0"/>
                <a:cs typeface="Times New Roman" panose="02020603050405020304" pitchFamily="18" charset="0"/>
              </a:rPr>
              <a:t> “</a:t>
            </a:r>
            <a:r>
              <a:rPr lang="en-US" sz="1200" b="1" dirty="0" smtClean="0">
                <a:solidFill>
                  <a:srgbClr val="008000"/>
                </a:solidFill>
                <a:latin typeface="Times New Roman" panose="02020603050405020304" pitchFamily="18" charset="0"/>
                <a:cs typeface="Times New Roman" panose="02020603050405020304" pitchFamily="18" charset="0"/>
              </a:rPr>
              <a:t>A</a:t>
            </a:r>
            <a:r>
              <a:rPr lang="en-US" sz="1200" dirty="0" smtClean="0">
                <a:solidFill>
                  <a:schemeClr val="tx1"/>
                </a:solidFill>
                <a:latin typeface="Times New Roman" panose="02020603050405020304" pitchFamily="18" charset="0"/>
                <a:cs typeface="Times New Roman" panose="02020603050405020304" pitchFamily="18" charset="0"/>
              </a:rPr>
              <a:t>” &gt; a.txt</a:t>
            </a:r>
          </a:p>
          <a:p>
            <a:pPr algn="just"/>
            <a:r>
              <a:rPr lang="en-US" sz="1200" b="1" dirty="0">
                <a:solidFill>
                  <a:srgbClr val="0070C0"/>
                </a:solidFill>
                <a:latin typeface="Times New Roman" panose="02020603050405020304" pitchFamily="18" charset="0"/>
                <a:cs typeface="Times New Roman" panose="02020603050405020304" pitchFamily="18" charset="0"/>
              </a:rPr>
              <a:t>e</a:t>
            </a:r>
            <a:r>
              <a:rPr lang="en-US" sz="1200" b="1" dirty="0" smtClean="0">
                <a:solidFill>
                  <a:srgbClr val="0070C0"/>
                </a:solidFill>
                <a:latin typeface="Times New Roman" panose="02020603050405020304" pitchFamily="18" charset="0"/>
                <a:cs typeface="Times New Roman" panose="02020603050405020304" pitchFamily="18" charset="0"/>
              </a:rPr>
              <a:t>cho</a:t>
            </a:r>
            <a:r>
              <a:rPr lang="en-US" sz="1200" dirty="0" smtClean="0">
                <a:solidFill>
                  <a:schemeClr val="tx1"/>
                </a:solidFill>
                <a:latin typeface="Times New Roman" panose="02020603050405020304" pitchFamily="18" charset="0"/>
                <a:cs typeface="Times New Roman" panose="02020603050405020304" pitchFamily="18" charset="0"/>
              </a:rPr>
              <a:t> “</a:t>
            </a:r>
            <a:r>
              <a:rPr lang="en-US" sz="1200" b="1" dirty="0" smtClean="0">
                <a:solidFill>
                  <a:srgbClr val="008000"/>
                </a:solidFill>
                <a:latin typeface="Times New Roman" panose="02020603050405020304" pitchFamily="18" charset="0"/>
                <a:cs typeface="Times New Roman" panose="02020603050405020304" pitchFamily="18" charset="0"/>
              </a:rPr>
              <a:t>B</a:t>
            </a:r>
            <a:r>
              <a:rPr lang="en-US" sz="1200" dirty="0" smtClean="0">
                <a:solidFill>
                  <a:schemeClr val="tx1"/>
                </a:solidFill>
                <a:latin typeface="Times New Roman" panose="02020603050405020304" pitchFamily="18" charset="0"/>
                <a:cs typeface="Times New Roman" panose="02020603050405020304" pitchFamily="18" charset="0"/>
              </a:rPr>
              <a:t>” &gt; b.txt</a:t>
            </a:r>
          </a:p>
          <a:p>
            <a:pPr algn="just"/>
            <a:r>
              <a:rPr lang="en-US" sz="1200" dirty="0" err="1">
                <a:solidFill>
                  <a:schemeClr val="tx1"/>
                </a:solidFill>
                <a:latin typeface="Times New Roman" panose="02020603050405020304" pitchFamily="18" charset="0"/>
                <a:cs typeface="Times New Roman" panose="02020603050405020304" pitchFamily="18" charset="0"/>
              </a:rPr>
              <a:t>g</a:t>
            </a:r>
            <a:r>
              <a:rPr lang="en-US" sz="1200" dirty="0" err="1" smtClean="0">
                <a:solidFill>
                  <a:schemeClr val="tx1"/>
                </a:solidFill>
                <a:latin typeface="Times New Roman" panose="02020603050405020304" pitchFamily="18" charset="0"/>
                <a:cs typeface="Times New Roman" panose="02020603050405020304" pitchFamily="18" charset="0"/>
              </a:rPr>
              <a:t>it</a:t>
            </a:r>
            <a:r>
              <a:rPr lang="en-US" sz="1200" dirty="0" smtClean="0">
                <a:solidFill>
                  <a:schemeClr val="tx1"/>
                </a:solidFill>
                <a:latin typeface="Times New Roman" panose="02020603050405020304" pitchFamily="18" charset="0"/>
                <a:cs typeface="Times New Roman" panose="02020603050405020304" pitchFamily="18" charset="0"/>
              </a:rPr>
              <a:t> status </a:t>
            </a:r>
            <a:r>
              <a:rPr lang="en-US" sz="1200" dirty="0" smtClean="0">
                <a:solidFill>
                  <a:schemeClr val="bg1">
                    <a:lumMod val="50000"/>
                  </a:schemeClr>
                </a:solidFill>
                <a:latin typeface="Times New Roman" panose="02020603050405020304" pitchFamily="18" charset="0"/>
                <a:cs typeface="Times New Roman" panose="02020603050405020304" pitchFamily="18" charset="0"/>
              </a:rPr>
              <a:t># determine which files are in which state</a:t>
            </a:r>
          </a:p>
          <a:p>
            <a:pPr algn="just"/>
            <a:endParaRPr lang="en-US" sz="1200" dirty="0">
              <a:solidFill>
                <a:schemeClr val="tx1"/>
              </a:solidFill>
              <a:latin typeface="Times New Roman" panose="02020603050405020304" pitchFamily="18" charset="0"/>
              <a:cs typeface="Times New Roman" panose="02020603050405020304" pitchFamily="18" charset="0"/>
            </a:endParaRPr>
          </a:p>
          <a:p>
            <a:pPr algn="just"/>
            <a:r>
              <a:rPr lang="en-US" sz="1200" dirty="0" err="1">
                <a:solidFill>
                  <a:schemeClr val="tx1"/>
                </a:solidFill>
                <a:latin typeface="Times New Roman" panose="02020603050405020304" pitchFamily="18" charset="0"/>
                <a:cs typeface="Times New Roman" panose="02020603050405020304" pitchFamily="18" charset="0"/>
              </a:rPr>
              <a:t>g</a:t>
            </a:r>
            <a:r>
              <a:rPr lang="en-US" sz="1200" dirty="0" err="1" smtClean="0">
                <a:solidFill>
                  <a:schemeClr val="tx1"/>
                </a:solidFill>
                <a:latin typeface="Times New Roman" panose="02020603050405020304" pitchFamily="18" charset="0"/>
                <a:cs typeface="Times New Roman" panose="02020603050405020304" pitchFamily="18" charset="0"/>
              </a:rPr>
              <a:t>it</a:t>
            </a:r>
            <a:r>
              <a:rPr lang="en-US" sz="1200" dirty="0" smtClean="0">
                <a:solidFill>
                  <a:schemeClr val="tx1"/>
                </a:solidFill>
                <a:latin typeface="Times New Roman" panose="02020603050405020304" pitchFamily="18" charset="0"/>
                <a:cs typeface="Times New Roman" panose="02020603050405020304" pitchFamily="18" charset="0"/>
              </a:rPr>
              <a:t> add –A </a:t>
            </a:r>
            <a:r>
              <a:rPr lang="en-US" sz="1200" dirty="0" smtClean="0">
                <a:solidFill>
                  <a:schemeClr val="bg1">
                    <a:lumMod val="50000"/>
                  </a:schemeClr>
                </a:solidFill>
                <a:latin typeface="Times New Roman" panose="02020603050405020304" pitchFamily="18" charset="0"/>
                <a:cs typeface="Times New Roman" panose="02020603050405020304" pitchFamily="18" charset="0"/>
              </a:rPr>
              <a:t># track new files which are not ignored</a:t>
            </a:r>
          </a:p>
          <a:p>
            <a:pPr algn="just"/>
            <a:r>
              <a:rPr lang="en-US" sz="1200" dirty="0" err="1">
                <a:solidFill>
                  <a:schemeClr val="tx1"/>
                </a:solidFill>
                <a:latin typeface="Times New Roman" panose="02020603050405020304" pitchFamily="18" charset="0"/>
                <a:cs typeface="Times New Roman" panose="02020603050405020304" pitchFamily="18" charset="0"/>
              </a:rPr>
              <a:t>g</a:t>
            </a:r>
            <a:r>
              <a:rPr lang="en-US" sz="1200" dirty="0" err="1" smtClean="0">
                <a:solidFill>
                  <a:schemeClr val="tx1"/>
                </a:solidFill>
                <a:latin typeface="Times New Roman" panose="02020603050405020304" pitchFamily="18" charset="0"/>
                <a:cs typeface="Times New Roman" panose="02020603050405020304" pitchFamily="18" charset="0"/>
              </a:rPr>
              <a:t>it</a:t>
            </a:r>
            <a:r>
              <a:rPr lang="en-US" sz="1200" dirty="0" smtClean="0">
                <a:solidFill>
                  <a:schemeClr val="tx1"/>
                </a:solidFill>
                <a:latin typeface="Times New Roman" panose="02020603050405020304" pitchFamily="18" charset="0"/>
                <a:cs typeface="Times New Roman" panose="02020603050405020304" pitchFamily="18" charset="0"/>
              </a:rPr>
              <a:t> status –s </a:t>
            </a:r>
            <a:r>
              <a:rPr lang="en-US" sz="1200" dirty="0" smtClean="0">
                <a:solidFill>
                  <a:schemeClr val="bg1">
                    <a:lumMod val="50000"/>
                  </a:schemeClr>
                </a:solidFill>
                <a:latin typeface="Times New Roman" panose="02020603050405020304" pitchFamily="18" charset="0"/>
                <a:cs typeface="Times New Roman" panose="02020603050405020304" pitchFamily="18" charset="0"/>
              </a:rPr>
              <a:t># a far more simplified status output</a:t>
            </a:r>
            <a:endParaRPr lang="en-US" sz="1200" dirty="0" smtClean="0">
              <a:solidFill>
                <a:schemeClr val="bg1">
                  <a:lumMod val="50000"/>
                </a:schemeClr>
              </a:solidFill>
              <a:latin typeface="Times New Roman" panose="02020603050405020304" pitchFamily="18" charset="0"/>
              <a:cs typeface="Times New Roman" panose="02020603050405020304" pitchFamily="18" charset="0"/>
            </a:endParaRPr>
          </a:p>
          <a:p>
            <a:pPr algn="just"/>
            <a:endParaRPr lang="en-US" sz="1200" dirty="0" smtClean="0">
              <a:solidFill>
                <a:schemeClr val="tx1"/>
              </a:solidFill>
              <a:latin typeface="Times New Roman" panose="02020603050405020304" pitchFamily="18" charset="0"/>
              <a:cs typeface="Times New Roman" panose="02020603050405020304" pitchFamily="18" charset="0"/>
            </a:endParaRPr>
          </a:p>
          <a:p>
            <a:pPr algn="just"/>
            <a:r>
              <a:rPr lang="en-US" sz="1200" dirty="0" err="1" smtClean="0">
                <a:solidFill>
                  <a:schemeClr val="tx1"/>
                </a:solidFill>
                <a:latin typeface="Times New Roman" panose="02020603050405020304" pitchFamily="18" charset="0"/>
                <a:cs typeface="Times New Roman" panose="02020603050405020304" pitchFamily="18" charset="0"/>
              </a:rPr>
              <a:t>git</a:t>
            </a:r>
            <a:r>
              <a:rPr lang="en-US" sz="1200" dirty="0" smtClean="0">
                <a:solidFill>
                  <a:schemeClr val="tx1"/>
                </a:solidFill>
                <a:latin typeface="Times New Roman" panose="02020603050405020304" pitchFamily="18" charset="0"/>
                <a:cs typeface="Times New Roman" panose="02020603050405020304" pitchFamily="18" charset="0"/>
              </a:rPr>
              <a:t> diff </a:t>
            </a:r>
            <a:r>
              <a:rPr lang="en-US" sz="1200" dirty="0">
                <a:solidFill>
                  <a:schemeClr val="bg1">
                    <a:lumMod val="50000"/>
                  </a:schemeClr>
                </a:solidFill>
                <a:latin typeface="Times New Roman" panose="02020603050405020304" pitchFamily="18" charset="0"/>
                <a:cs typeface="Times New Roman" panose="02020603050405020304" pitchFamily="18" charset="0"/>
              </a:rPr>
              <a:t># compares </a:t>
            </a:r>
            <a:r>
              <a:rPr lang="en-US" sz="1200" dirty="0" smtClean="0">
                <a:solidFill>
                  <a:schemeClr val="bg1">
                    <a:lumMod val="50000"/>
                  </a:schemeClr>
                </a:solidFill>
                <a:latin typeface="Times New Roman" panose="02020603050405020304" pitchFamily="18" charset="0"/>
                <a:cs typeface="Times New Roman" panose="02020603050405020304" pitchFamily="18" charset="0"/>
              </a:rPr>
              <a:t>working </a:t>
            </a:r>
            <a:r>
              <a:rPr lang="en-US" sz="1200" dirty="0">
                <a:solidFill>
                  <a:schemeClr val="bg1">
                    <a:lumMod val="50000"/>
                  </a:schemeClr>
                </a:solidFill>
                <a:latin typeface="Times New Roman" panose="02020603050405020304" pitchFamily="18" charset="0"/>
                <a:cs typeface="Times New Roman" panose="02020603050405020304" pitchFamily="18" charset="0"/>
              </a:rPr>
              <a:t>directory with </a:t>
            </a:r>
            <a:r>
              <a:rPr lang="en-US" sz="1200" dirty="0" smtClean="0">
                <a:solidFill>
                  <a:schemeClr val="bg1">
                    <a:lumMod val="50000"/>
                  </a:schemeClr>
                </a:solidFill>
                <a:latin typeface="Times New Roman" panose="02020603050405020304" pitchFamily="18" charset="0"/>
                <a:cs typeface="Times New Roman" panose="02020603050405020304" pitchFamily="18" charset="0"/>
              </a:rPr>
              <a:t>staging </a:t>
            </a:r>
            <a:r>
              <a:rPr lang="en-US" sz="1200" dirty="0">
                <a:solidFill>
                  <a:schemeClr val="bg1">
                    <a:lumMod val="50000"/>
                  </a:schemeClr>
                </a:solidFill>
                <a:latin typeface="Times New Roman" panose="02020603050405020304" pitchFamily="18" charset="0"/>
                <a:cs typeface="Times New Roman" panose="02020603050405020304" pitchFamily="18" charset="0"/>
              </a:rPr>
              <a:t>area</a:t>
            </a:r>
          </a:p>
          <a:p>
            <a:pPr algn="just"/>
            <a:r>
              <a:rPr lang="en-US" sz="1200" dirty="0" err="1" smtClean="0">
                <a:solidFill>
                  <a:schemeClr val="tx1"/>
                </a:solidFill>
                <a:latin typeface="Times New Roman" panose="02020603050405020304" pitchFamily="18" charset="0"/>
                <a:cs typeface="Times New Roman" panose="02020603050405020304" pitchFamily="18" charset="0"/>
              </a:rPr>
              <a:t>git</a:t>
            </a:r>
            <a:r>
              <a:rPr lang="en-US" sz="1200" dirty="0" smtClean="0">
                <a:solidFill>
                  <a:schemeClr val="tx1"/>
                </a:solidFill>
                <a:latin typeface="Times New Roman" panose="02020603050405020304" pitchFamily="18" charset="0"/>
                <a:cs typeface="Times New Roman" panose="02020603050405020304" pitchFamily="18" charset="0"/>
              </a:rPr>
              <a:t> </a:t>
            </a:r>
            <a:r>
              <a:rPr lang="en-US" sz="1200" dirty="0">
                <a:solidFill>
                  <a:schemeClr val="tx1"/>
                </a:solidFill>
                <a:latin typeface="Times New Roman" panose="02020603050405020304" pitchFamily="18" charset="0"/>
                <a:cs typeface="Times New Roman" panose="02020603050405020304" pitchFamily="18" charset="0"/>
              </a:rPr>
              <a:t>diff </a:t>
            </a:r>
            <a:r>
              <a:rPr lang="en-US" sz="1200" dirty="0" smtClean="0">
                <a:solidFill>
                  <a:schemeClr val="tx1"/>
                </a:solidFill>
                <a:latin typeface="Times New Roman" panose="02020603050405020304" pitchFamily="18" charset="0"/>
                <a:cs typeface="Times New Roman" panose="02020603050405020304" pitchFamily="18" charset="0"/>
              </a:rPr>
              <a:t>--staged </a:t>
            </a:r>
            <a:r>
              <a:rPr lang="en-US" sz="1200" dirty="0" smtClean="0">
                <a:solidFill>
                  <a:schemeClr val="bg1">
                    <a:lumMod val="50000"/>
                  </a:schemeClr>
                </a:solidFill>
                <a:latin typeface="Times New Roman" panose="02020603050405020304" pitchFamily="18" charset="0"/>
                <a:cs typeface="Times New Roman" panose="02020603050405020304" pitchFamily="18" charset="0"/>
              </a:rPr>
              <a:t># </a:t>
            </a:r>
            <a:r>
              <a:rPr lang="en-US" sz="1200" dirty="0">
                <a:solidFill>
                  <a:schemeClr val="bg1">
                    <a:lumMod val="50000"/>
                  </a:schemeClr>
                </a:solidFill>
                <a:latin typeface="Times New Roman" panose="02020603050405020304" pitchFamily="18" charset="0"/>
                <a:cs typeface="Times New Roman" panose="02020603050405020304" pitchFamily="18" charset="0"/>
              </a:rPr>
              <a:t>compares</a:t>
            </a:r>
            <a:r>
              <a:rPr lang="en-US" sz="1200" dirty="0" smtClean="0">
                <a:solidFill>
                  <a:schemeClr val="bg1">
                    <a:lumMod val="50000"/>
                  </a:schemeClr>
                </a:solidFill>
                <a:latin typeface="Times New Roman" panose="02020603050405020304" pitchFamily="18" charset="0"/>
                <a:cs typeface="Times New Roman" panose="02020603050405020304" pitchFamily="18" charset="0"/>
              </a:rPr>
              <a:t> </a:t>
            </a:r>
            <a:r>
              <a:rPr lang="en-US" sz="1200" dirty="0">
                <a:solidFill>
                  <a:schemeClr val="bg1">
                    <a:lumMod val="50000"/>
                  </a:schemeClr>
                </a:solidFill>
                <a:latin typeface="Times New Roman" panose="02020603050405020304" pitchFamily="18" charset="0"/>
                <a:cs typeface="Times New Roman" panose="02020603050405020304" pitchFamily="18" charset="0"/>
              </a:rPr>
              <a:t>staged </a:t>
            </a:r>
            <a:r>
              <a:rPr lang="en-US" sz="1200" dirty="0" smtClean="0">
                <a:solidFill>
                  <a:schemeClr val="bg1">
                    <a:lumMod val="50000"/>
                  </a:schemeClr>
                </a:solidFill>
                <a:latin typeface="Times New Roman" panose="02020603050405020304" pitchFamily="18" charset="0"/>
                <a:cs typeface="Times New Roman" panose="02020603050405020304" pitchFamily="18" charset="0"/>
              </a:rPr>
              <a:t>with your </a:t>
            </a:r>
            <a:r>
              <a:rPr lang="en-US" sz="1200" dirty="0">
                <a:solidFill>
                  <a:schemeClr val="bg1">
                    <a:lumMod val="50000"/>
                  </a:schemeClr>
                </a:solidFill>
                <a:latin typeface="Times New Roman" panose="02020603050405020304" pitchFamily="18" charset="0"/>
                <a:cs typeface="Times New Roman" panose="02020603050405020304" pitchFamily="18" charset="0"/>
              </a:rPr>
              <a:t>next commit</a:t>
            </a:r>
          </a:p>
          <a:p>
            <a:pPr algn="just"/>
            <a:r>
              <a:rPr lang="en-US" sz="1200" dirty="0" err="1">
                <a:solidFill>
                  <a:schemeClr val="tx1"/>
                </a:solidFill>
                <a:latin typeface="Times New Roman" panose="02020603050405020304" pitchFamily="18" charset="0"/>
                <a:cs typeface="Times New Roman" panose="02020603050405020304" pitchFamily="18" charset="0"/>
              </a:rPr>
              <a:t>git</a:t>
            </a:r>
            <a:r>
              <a:rPr lang="en-US" sz="1200" dirty="0">
                <a:solidFill>
                  <a:schemeClr val="tx1"/>
                </a:solidFill>
                <a:latin typeface="Times New Roman" panose="02020603050405020304" pitchFamily="18" charset="0"/>
                <a:cs typeface="Times New Roman" panose="02020603050405020304" pitchFamily="18" charset="0"/>
              </a:rPr>
              <a:t> diff </a:t>
            </a:r>
            <a:r>
              <a:rPr lang="en-US" sz="1200" dirty="0" smtClean="0">
                <a:solidFill>
                  <a:schemeClr val="tx1"/>
                </a:solidFill>
                <a:latin typeface="Times New Roman" panose="02020603050405020304" pitchFamily="18" charset="0"/>
                <a:cs typeface="Times New Roman" panose="02020603050405020304" pitchFamily="18" charset="0"/>
              </a:rPr>
              <a:t>--cached </a:t>
            </a:r>
            <a:r>
              <a:rPr lang="en-US" sz="1200" dirty="0" smtClean="0">
                <a:solidFill>
                  <a:schemeClr val="bg1">
                    <a:lumMod val="50000"/>
                  </a:schemeClr>
                </a:solidFill>
                <a:latin typeface="Times New Roman" panose="02020603050405020304" pitchFamily="18" charset="0"/>
                <a:cs typeface="Times New Roman" panose="02020603050405020304" pitchFamily="18" charset="0"/>
              </a:rPr>
              <a:t># same as </a:t>
            </a:r>
            <a:r>
              <a:rPr lang="en-US" sz="1200" dirty="0" smtClean="0">
                <a:solidFill>
                  <a:schemeClr val="bg1">
                    <a:lumMod val="50000"/>
                  </a:schemeClr>
                </a:solidFill>
                <a:latin typeface="Times New Roman" panose="02020603050405020304" pitchFamily="18" charset="0"/>
                <a:cs typeface="Times New Roman" panose="02020603050405020304" pitchFamily="18" charset="0"/>
              </a:rPr>
              <a:t>staged</a:t>
            </a:r>
          </a:p>
          <a:p>
            <a:pPr algn="just"/>
            <a:endParaRPr lang="en-US" sz="1200" dirty="0" smtClean="0">
              <a:solidFill>
                <a:schemeClr val="bg1">
                  <a:lumMod val="50000"/>
                </a:schemeClr>
              </a:solidFill>
              <a:latin typeface="Times New Roman" panose="02020603050405020304" pitchFamily="18" charset="0"/>
              <a:cs typeface="Times New Roman" panose="02020603050405020304" pitchFamily="18" charset="0"/>
            </a:endParaRPr>
          </a:p>
          <a:p>
            <a:pPr algn="just"/>
            <a:r>
              <a:rPr lang="en-US" sz="1200" dirty="0" err="1">
                <a:solidFill>
                  <a:schemeClr val="tx1"/>
                </a:solidFill>
                <a:latin typeface="Times New Roman" panose="02020603050405020304" pitchFamily="18" charset="0"/>
                <a:cs typeface="Times New Roman" panose="02020603050405020304" pitchFamily="18" charset="0"/>
              </a:rPr>
              <a:t>g</a:t>
            </a:r>
            <a:r>
              <a:rPr lang="en-US" sz="1200" dirty="0" err="1" smtClean="0">
                <a:solidFill>
                  <a:schemeClr val="tx1"/>
                </a:solidFill>
                <a:latin typeface="Times New Roman" panose="02020603050405020304" pitchFamily="18" charset="0"/>
                <a:cs typeface="Times New Roman" panose="02020603050405020304" pitchFamily="18" charset="0"/>
              </a:rPr>
              <a:t>it</a:t>
            </a:r>
            <a:r>
              <a:rPr lang="en-US" sz="1200" dirty="0" smtClean="0">
                <a:solidFill>
                  <a:schemeClr val="tx1"/>
                </a:solidFill>
                <a:latin typeface="Times New Roman" panose="02020603050405020304" pitchFamily="18" charset="0"/>
                <a:cs typeface="Times New Roman" panose="02020603050405020304" pitchFamily="18" charset="0"/>
              </a:rPr>
              <a:t> </a:t>
            </a:r>
            <a:r>
              <a:rPr lang="en-US" sz="1200" dirty="0">
                <a:solidFill>
                  <a:schemeClr val="tx1"/>
                </a:solidFill>
                <a:latin typeface="Times New Roman" panose="02020603050405020304" pitchFamily="18" charset="0"/>
                <a:cs typeface="Times New Roman" panose="02020603050405020304" pitchFamily="18" charset="0"/>
              </a:rPr>
              <a:t>commit –m “commit 1”</a:t>
            </a:r>
          </a:p>
          <a:p>
            <a:pPr algn="just"/>
            <a:endParaRPr lang="en-US" sz="1200" dirty="0" smtClean="0">
              <a:solidFill>
                <a:schemeClr val="bg1">
                  <a:lumMod val="50000"/>
                </a:schemeClr>
              </a:solidFill>
              <a:latin typeface="Times New Roman" panose="02020603050405020304" pitchFamily="18" charset="0"/>
              <a:cs typeface="Times New Roman" panose="02020603050405020304" pitchFamily="18" charset="0"/>
            </a:endParaRPr>
          </a:p>
          <a:p>
            <a:pPr algn="just"/>
            <a:endParaRPr lang="en-US" sz="1200" dirty="0" smtClean="0">
              <a:solidFill>
                <a:schemeClr val="bg1">
                  <a:lumMod val="50000"/>
                </a:schemeClr>
              </a:solidFill>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stretch>
            <a:fillRect/>
          </a:stretch>
        </p:blipFill>
        <p:spPr>
          <a:xfrm>
            <a:off x="4824147" y="1141558"/>
            <a:ext cx="4045215" cy="1695342"/>
          </a:xfrm>
          <a:prstGeom prst="rect">
            <a:avLst/>
          </a:prstGeom>
        </p:spPr>
      </p:pic>
      <p:pic>
        <p:nvPicPr>
          <p:cNvPr id="7" name="Picture 6"/>
          <p:cNvPicPr>
            <a:picLocks noChangeAspect="1"/>
          </p:cNvPicPr>
          <p:nvPr/>
        </p:nvPicPr>
        <p:blipFill>
          <a:blip r:embed="rId3"/>
          <a:stretch>
            <a:fillRect/>
          </a:stretch>
        </p:blipFill>
        <p:spPr>
          <a:xfrm>
            <a:off x="4824148" y="3108078"/>
            <a:ext cx="4045215" cy="2355273"/>
          </a:xfrm>
          <a:prstGeom prst="rect">
            <a:avLst/>
          </a:prstGeom>
        </p:spPr>
      </p:pic>
      <p:sp>
        <p:nvSpPr>
          <p:cNvPr id="8" name="Rectangle 3"/>
          <p:cNvSpPr>
            <a:spLocks noChangeArrowheads="1"/>
          </p:cNvSpPr>
          <p:nvPr/>
        </p:nvSpPr>
        <p:spPr bwMode="auto">
          <a:xfrm>
            <a:off x="4824148" y="5636533"/>
            <a:ext cx="4045215" cy="954107"/>
          </a:xfrm>
          <a:prstGeom prst="rect">
            <a:avLst/>
          </a:prstGeom>
          <a:solidFill>
            <a:schemeClr val="bg1">
              <a:lumMod val="95000"/>
            </a:schemeClr>
          </a:solidFill>
          <a:ln>
            <a:solidFill>
              <a:schemeClr val="bg1"/>
            </a:solidFill>
          </a:ln>
          <a:effec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smtClean="0">
                <a:ln>
                  <a:noFill/>
                </a:ln>
                <a:solidFill>
                  <a:srgbClr val="222222"/>
                </a:solidFill>
                <a:effectLst/>
                <a:latin typeface="Helvetica Neue"/>
              </a:rPr>
              <a:t>Summary:</a:t>
            </a:r>
            <a:endParaRPr kumimoji="0" lang="en-US" altLang="en-US" sz="6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900" b="0" i="0" u="none" strike="noStrike" cap="none" normalizeH="0" baseline="0" dirty="0" err="1" smtClean="0">
                <a:ln>
                  <a:noFill/>
                </a:ln>
                <a:solidFill>
                  <a:srgbClr val="222222"/>
                </a:solidFill>
                <a:effectLst/>
                <a:latin typeface="Consolas" panose="020B0609020204030204" pitchFamily="49" charset="0"/>
                <a:cs typeface="Consolas" panose="020B0609020204030204" pitchFamily="49" charset="0"/>
              </a:rPr>
              <a:t>git</a:t>
            </a:r>
            <a:r>
              <a:rPr kumimoji="0" lang="en-US" altLang="en-US" sz="900" b="0" i="0" u="none" strike="noStrike" cap="none" normalizeH="0" baseline="0" dirty="0" smtClean="0">
                <a:ln>
                  <a:noFill/>
                </a:ln>
                <a:solidFill>
                  <a:srgbClr val="222222"/>
                </a:solidFill>
                <a:effectLst/>
                <a:latin typeface="Consolas" panose="020B0609020204030204" pitchFamily="49" charset="0"/>
                <a:cs typeface="Consolas" panose="020B0609020204030204" pitchFamily="49" charset="0"/>
              </a:rPr>
              <a:t> add -A</a:t>
            </a:r>
            <a:r>
              <a:rPr kumimoji="0" lang="en-US" altLang="en-US" sz="1100" b="0" i="0" u="none" strike="noStrike" cap="none" normalizeH="0" baseline="0" dirty="0" smtClean="0">
                <a:ln>
                  <a:noFill/>
                </a:ln>
                <a:solidFill>
                  <a:srgbClr val="222222"/>
                </a:solidFill>
                <a:effectLst/>
                <a:latin typeface="Helvetica Neue"/>
              </a:rPr>
              <a:t> </a:t>
            </a:r>
            <a:r>
              <a:rPr kumimoji="0" lang="en-US" altLang="en-US" sz="1100" b="0" i="1" u="none" strike="noStrike" cap="none" normalizeH="0" baseline="0" dirty="0" smtClean="0">
                <a:ln>
                  <a:noFill/>
                </a:ln>
                <a:solidFill>
                  <a:srgbClr val="222222"/>
                </a:solidFill>
                <a:effectLst/>
                <a:latin typeface="Helvetica Neue"/>
              </a:rPr>
              <a:t>stages </a:t>
            </a:r>
            <a:r>
              <a:rPr kumimoji="0" lang="en-US" altLang="en-US" sz="1100" b="1" i="1" u="none" strike="noStrike" cap="none" normalizeH="0" baseline="0" dirty="0" smtClean="0">
                <a:ln>
                  <a:noFill/>
                </a:ln>
                <a:solidFill>
                  <a:srgbClr val="222222"/>
                </a:solidFill>
                <a:effectLst/>
                <a:latin typeface="Helvetica Neue"/>
              </a:rPr>
              <a:t>All</a:t>
            </a:r>
            <a:endParaRPr kumimoji="0" lang="en-US" altLang="en-US" sz="1100" b="0" i="0" u="none" strike="noStrike" cap="none" normalizeH="0" baseline="0" dirty="0" smtClean="0">
              <a:ln>
                <a:noFill/>
              </a:ln>
              <a:solidFill>
                <a:srgbClr val="222222"/>
              </a:solidFill>
              <a:effectLst/>
              <a:latin typeface="Helvetica Neue"/>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900" b="0" i="0" u="none" strike="noStrike" cap="none" normalizeH="0" baseline="0" dirty="0" err="1" smtClean="0">
                <a:ln>
                  <a:noFill/>
                </a:ln>
                <a:solidFill>
                  <a:srgbClr val="222222"/>
                </a:solidFill>
                <a:effectLst/>
                <a:latin typeface="Consolas" panose="020B0609020204030204" pitchFamily="49" charset="0"/>
                <a:cs typeface="Consolas" panose="020B0609020204030204" pitchFamily="49" charset="0"/>
              </a:rPr>
              <a:t>git</a:t>
            </a:r>
            <a:r>
              <a:rPr kumimoji="0" lang="en-US" altLang="en-US" sz="900" b="0" i="0" u="none" strike="noStrike" cap="none" normalizeH="0" baseline="0" dirty="0" smtClean="0">
                <a:ln>
                  <a:noFill/>
                </a:ln>
                <a:solidFill>
                  <a:srgbClr val="222222"/>
                </a:solidFill>
                <a:effectLst/>
                <a:latin typeface="Consolas" panose="020B0609020204030204" pitchFamily="49" charset="0"/>
                <a:cs typeface="Consolas" panose="020B0609020204030204" pitchFamily="49" charset="0"/>
              </a:rPr>
              <a:t> add .</a:t>
            </a:r>
            <a:r>
              <a:rPr kumimoji="0" lang="en-US" altLang="en-US" sz="1100" b="0" i="0" u="none" strike="noStrike" cap="none" normalizeH="0" baseline="0" dirty="0" smtClean="0">
                <a:ln>
                  <a:noFill/>
                </a:ln>
                <a:solidFill>
                  <a:srgbClr val="222222"/>
                </a:solidFill>
                <a:effectLst/>
                <a:latin typeface="Helvetica Neue"/>
              </a:rPr>
              <a:t> </a:t>
            </a:r>
            <a:r>
              <a:rPr kumimoji="0" lang="en-US" altLang="en-US" sz="1100" b="0" i="1" u="none" strike="noStrike" cap="none" normalizeH="0" baseline="0" dirty="0" smtClean="0">
                <a:ln>
                  <a:noFill/>
                </a:ln>
                <a:solidFill>
                  <a:srgbClr val="222222"/>
                </a:solidFill>
                <a:effectLst/>
                <a:latin typeface="Helvetica Neue"/>
              </a:rPr>
              <a:t>stages new and modified, </a:t>
            </a:r>
            <a:r>
              <a:rPr kumimoji="0" lang="en-US" altLang="en-US" sz="1100" b="1" i="1" u="none" strike="noStrike" cap="none" normalizeH="0" baseline="0" dirty="0" smtClean="0">
                <a:ln>
                  <a:noFill/>
                </a:ln>
                <a:solidFill>
                  <a:srgbClr val="222222"/>
                </a:solidFill>
                <a:effectLst/>
                <a:latin typeface="Helvetica Neue"/>
              </a:rPr>
              <a:t>without deleted</a:t>
            </a:r>
            <a:endParaRPr kumimoji="0" lang="en-US" altLang="en-US" sz="1100" b="0" i="0" u="none" strike="noStrike" cap="none" normalizeH="0" baseline="0" dirty="0" smtClean="0">
              <a:ln>
                <a:noFill/>
              </a:ln>
              <a:solidFill>
                <a:srgbClr val="222222"/>
              </a:solidFill>
              <a:effectLst/>
              <a:latin typeface="Helvetica Neue"/>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900" b="0" i="0" u="none" strike="noStrike" cap="none" normalizeH="0" baseline="0" dirty="0" err="1" smtClean="0">
                <a:ln>
                  <a:noFill/>
                </a:ln>
                <a:solidFill>
                  <a:srgbClr val="222222"/>
                </a:solidFill>
                <a:effectLst/>
                <a:latin typeface="Consolas" panose="020B0609020204030204" pitchFamily="49" charset="0"/>
                <a:cs typeface="Consolas" panose="020B0609020204030204" pitchFamily="49" charset="0"/>
              </a:rPr>
              <a:t>git</a:t>
            </a:r>
            <a:r>
              <a:rPr kumimoji="0" lang="en-US" altLang="en-US" sz="900" b="0" i="0" u="none" strike="noStrike" cap="none" normalizeH="0" baseline="0" dirty="0" smtClean="0">
                <a:ln>
                  <a:noFill/>
                </a:ln>
                <a:solidFill>
                  <a:srgbClr val="222222"/>
                </a:solidFill>
                <a:effectLst/>
                <a:latin typeface="Consolas" panose="020B0609020204030204" pitchFamily="49" charset="0"/>
                <a:cs typeface="Consolas" panose="020B0609020204030204" pitchFamily="49" charset="0"/>
              </a:rPr>
              <a:t> add -u</a:t>
            </a:r>
            <a:r>
              <a:rPr kumimoji="0" lang="en-US" altLang="en-US" sz="1100" b="0" i="0" u="none" strike="noStrike" cap="none" normalizeH="0" baseline="0" dirty="0" smtClean="0">
                <a:ln>
                  <a:noFill/>
                </a:ln>
                <a:solidFill>
                  <a:srgbClr val="222222"/>
                </a:solidFill>
                <a:effectLst/>
                <a:latin typeface="Helvetica Neue"/>
              </a:rPr>
              <a:t> </a:t>
            </a:r>
            <a:r>
              <a:rPr kumimoji="0" lang="en-US" altLang="en-US" sz="1100" b="0" i="1" u="none" strike="noStrike" cap="none" normalizeH="0" baseline="0" dirty="0" smtClean="0">
                <a:ln>
                  <a:noFill/>
                </a:ln>
                <a:solidFill>
                  <a:srgbClr val="222222"/>
                </a:solidFill>
                <a:effectLst/>
                <a:latin typeface="Helvetica Neue"/>
              </a:rPr>
              <a:t>stages modified and deleted, </a:t>
            </a:r>
            <a:r>
              <a:rPr kumimoji="0" lang="en-US" altLang="en-US" sz="1100" b="1" i="1" u="none" strike="noStrike" cap="none" normalizeH="0" baseline="0" dirty="0" smtClean="0">
                <a:ln>
                  <a:noFill/>
                </a:ln>
                <a:solidFill>
                  <a:srgbClr val="222222"/>
                </a:solidFill>
                <a:effectLst/>
                <a:latin typeface="Helvetica Neue"/>
              </a:rPr>
              <a:t>without new</a:t>
            </a:r>
            <a:endParaRPr kumimoji="0" lang="en-US" altLang="en-US" sz="1100" b="0" i="0" u="none" strike="noStrike" cap="none" normalizeH="0" baseline="0" dirty="0" smtClean="0">
              <a:ln>
                <a:noFill/>
              </a:ln>
              <a:solidFill>
                <a:srgbClr val="222222"/>
              </a:solidFill>
              <a:effectLst/>
              <a:latin typeface="Helvetica Neue"/>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15465036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Practice </a:t>
            </a:r>
            <a:r>
              <a:rPr lang="en-US" b="1" dirty="0" smtClean="0">
                <a:solidFill>
                  <a:srgbClr val="0070C0"/>
                </a:solidFill>
                <a:effectLst>
                  <a:outerShdw blurRad="38100" dist="38100" dir="2700000" algn="tl">
                    <a:srgbClr val="000000">
                      <a:alpha val="43137"/>
                    </a:srgbClr>
                  </a:outerShdw>
                </a:effectLst>
                <a:latin typeface="Arial" charset="0"/>
                <a:cs typeface="Arial" charset="0"/>
              </a:rPr>
              <a:t>4:  </a:t>
            </a:r>
            <a:r>
              <a:rPr lang="en-US" b="1" dirty="0">
                <a:solidFill>
                  <a:srgbClr val="0070C0"/>
                </a:solidFill>
                <a:effectLst>
                  <a:outerShdw blurRad="38100" dist="38100" dir="2700000" algn="tl">
                    <a:srgbClr val="000000">
                      <a:alpha val="43137"/>
                    </a:srgbClr>
                  </a:outerShdw>
                </a:effectLst>
                <a:latin typeface="Arial" charset="0"/>
                <a:cs typeface="Arial" charset="0"/>
              </a:rPr>
              <a:t>Git Aliases</a:t>
            </a:r>
            <a:r>
              <a:rPr lang="en-US" dirty="0"/>
              <a:t/>
            </a:r>
            <a:br>
              <a:rPr lang="en-US" dirty="0"/>
            </a:br>
            <a:endParaRPr lang="en-US" b="1" dirty="0">
              <a:solidFill>
                <a:srgbClr val="0070C0"/>
              </a:solidFill>
              <a:effectLst>
                <a:outerShdw blurRad="38100" dist="38100" dir="2700000" algn="tl">
                  <a:srgbClr val="000000">
                    <a:alpha val="43137"/>
                  </a:srgbClr>
                </a:outerShdw>
              </a:effectLst>
              <a:latin typeface="Arial" charset="0"/>
              <a:cs typeface="Arial" charset="0"/>
            </a:endParaRPr>
          </a:p>
        </p:txBody>
      </p:sp>
      <p:sp>
        <p:nvSpPr>
          <p:cNvPr id="3" name="Rectangle 2"/>
          <p:cNvSpPr/>
          <p:nvPr/>
        </p:nvSpPr>
        <p:spPr>
          <a:xfrm>
            <a:off x="764453" y="1307812"/>
            <a:ext cx="4008438" cy="984885"/>
          </a:xfrm>
          <a:prstGeom prst="rect">
            <a:avLst/>
          </a:prstGeom>
        </p:spPr>
        <p:txBody>
          <a:bodyPr wrap="square">
            <a:spAutoFit/>
          </a:bodyPr>
          <a:lstStyle/>
          <a:p>
            <a:pPr lvl="0" algn="just"/>
            <a:endParaRPr lang="en-US" altLang="en-US" sz="1000" dirty="0" smtClean="0">
              <a:solidFill>
                <a:schemeClr val="tx1"/>
              </a:solidFill>
              <a:latin typeface="Times New Roman" panose="02020603050405020304" pitchFamily="18" charset="0"/>
              <a:cs typeface="Times New Roman" panose="02020603050405020304" pitchFamily="18" charset="0"/>
            </a:endParaRPr>
          </a:p>
          <a:p>
            <a:pPr lvl="0" algn="just"/>
            <a:endParaRPr lang="en-US" altLang="en-US" sz="1000" dirty="0" smtClean="0">
              <a:solidFill>
                <a:schemeClr val="tx1"/>
              </a:solidFill>
              <a:latin typeface="Times New Roman" panose="02020603050405020304" pitchFamily="18" charset="0"/>
              <a:cs typeface="Times New Roman" panose="02020603050405020304" pitchFamily="18" charset="0"/>
            </a:endParaRPr>
          </a:p>
          <a:p>
            <a:pPr lvl="0" algn="just"/>
            <a:endParaRPr lang="en-US" altLang="en-US" sz="1000" dirty="0">
              <a:solidFill>
                <a:schemeClr val="tx1"/>
              </a:solidFill>
              <a:latin typeface="Times New Roman" panose="02020603050405020304" pitchFamily="18" charset="0"/>
              <a:cs typeface="Times New Roman" panose="02020603050405020304" pitchFamily="18" charset="0"/>
            </a:endParaRPr>
          </a:p>
          <a:p>
            <a:pPr lvl="0" algn="just"/>
            <a:endParaRPr lang="en-US" altLang="en-US" sz="1000" dirty="0">
              <a:solidFill>
                <a:schemeClr val="tx1"/>
              </a:solidFill>
              <a:latin typeface="Times New Roman" panose="02020603050405020304" pitchFamily="18" charset="0"/>
              <a:cs typeface="Times New Roman" panose="02020603050405020304" pitchFamily="18" charset="0"/>
            </a:endParaRPr>
          </a:p>
          <a:p>
            <a:pPr algn="just"/>
            <a:endParaRPr lang="en-US" sz="900" dirty="0" smtClean="0">
              <a:solidFill>
                <a:schemeClr val="bg1">
                  <a:lumMod val="50000"/>
                </a:schemeClr>
              </a:solidFill>
              <a:latin typeface="Times New Roman" panose="02020603050405020304" pitchFamily="18" charset="0"/>
              <a:cs typeface="Times New Roman" panose="02020603050405020304" pitchFamily="18" charset="0"/>
            </a:endParaRPr>
          </a:p>
          <a:p>
            <a:pPr algn="just"/>
            <a:endParaRPr lang="en-US" sz="900" dirty="0">
              <a:solidFill>
                <a:schemeClr val="bg1">
                  <a:lumMod val="50000"/>
                </a:schemeClr>
              </a:solidFill>
              <a:latin typeface="Times New Roman" panose="02020603050405020304" pitchFamily="18" charset="0"/>
              <a:cs typeface="Times New Roman" panose="02020603050405020304" pitchFamily="18" charset="0"/>
            </a:endParaRPr>
          </a:p>
        </p:txBody>
      </p:sp>
      <p:sp>
        <p:nvSpPr>
          <p:cNvPr id="7" name="Line Callout 1 6"/>
          <p:cNvSpPr/>
          <p:nvPr/>
        </p:nvSpPr>
        <p:spPr bwMode="auto">
          <a:xfrm>
            <a:off x="5174672" y="1307812"/>
            <a:ext cx="3427122" cy="903309"/>
          </a:xfrm>
          <a:prstGeom prst="borderCallout1">
            <a:avLst>
              <a:gd name="adj1" fmla="val 53802"/>
              <a:gd name="adj2" fmla="val -2862"/>
              <a:gd name="adj3" fmla="val 51255"/>
              <a:gd name="adj4" fmla="val -60809"/>
            </a:avLst>
          </a:prstGeom>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lvl="0" algn="just"/>
            <a:r>
              <a:rPr lang="en-US" sz="1100" dirty="0">
                <a:solidFill>
                  <a:schemeClr val="tx1"/>
                </a:solidFill>
                <a:latin typeface="Times New Roman" panose="02020603050405020304" pitchFamily="18" charset="0"/>
                <a:cs typeface="Times New Roman" panose="02020603050405020304" pitchFamily="18" charset="0"/>
              </a:rPr>
              <a:t>Git doesn’t automatically infer your command if you type it in partially. If you don’t want to type the entire text of each of the Git commands, you can easily set up an alias for each command using </a:t>
            </a:r>
            <a:r>
              <a:rPr lang="en-US" sz="1100" dirty="0" err="1">
                <a:solidFill>
                  <a:schemeClr val="tx1"/>
                </a:solidFill>
                <a:latin typeface="Times New Roman" panose="02020603050405020304" pitchFamily="18" charset="0"/>
                <a:cs typeface="Times New Roman" panose="02020603050405020304" pitchFamily="18" charset="0"/>
              </a:rPr>
              <a:t>git</a:t>
            </a:r>
            <a:r>
              <a:rPr lang="en-US" sz="1100" dirty="0">
                <a:solidFill>
                  <a:schemeClr val="tx1"/>
                </a:solidFill>
                <a:latin typeface="Times New Roman" panose="02020603050405020304" pitchFamily="18" charset="0"/>
                <a:cs typeface="Times New Roman" panose="02020603050405020304" pitchFamily="18" charset="0"/>
              </a:rPr>
              <a:t> config. Here are a couple of examples you may want to set up:</a:t>
            </a:r>
          </a:p>
        </p:txBody>
      </p:sp>
      <p:sp>
        <p:nvSpPr>
          <p:cNvPr id="10" name="Rectangle 7"/>
          <p:cNvSpPr>
            <a:spLocks noChangeArrowheads="1"/>
          </p:cNvSpPr>
          <p:nvPr/>
        </p:nvSpPr>
        <p:spPr bwMode="auto">
          <a:xfrm>
            <a:off x="0" y="9975"/>
            <a:ext cx="65" cy="43724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87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1" name="Rectangle 8"/>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3" name="Line Callout 1 12"/>
          <p:cNvSpPr/>
          <p:nvPr/>
        </p:nvSpPr>
        <p:spPr bwMode="auto">
          <a:xfrm>
            <a:off x="5198917" y="2533903"/>
            <a:ext cx="3378631" cy="389052"/>
          </a:xfrm>
          <a:prstGeom prst="borderCallout1">
            <a:avLst>
              <a:gd name="adj1" fmla="val 53802"/>
              <a:gd name="adj2" fmla="val -2862"/>
              <a:gd name="adj3" fmla="val 22037"/>
              <a:gd name="adj4" fmla="val -14931"/>
            </a:avLst>
          </a:prstGeom>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lvl="0" algn="just"/>
            <a:r>
              <a:rPr lang="en-US" sz="1100" dirty="0" smtClean="0">
                <a:solidFill>
                  <a:schemeClr val="tx1"/>
                </a:solidFill>
                <a:latin typeface="Times New Roman" panose="02020603050405020304" pitchFamily="18" charset="0"/>
                <a:cs typeface="Times New Roman" panose="02020603050405020304" pitchFamily="18" charset="0"/>
              </a:rPr>
              <a:t>Alias </a:t>
            </a:r>
            <a:r>
              <a:rPr lang="en-US" sz="1100" dirty="0">
                <a:solidFill>
                  <a:schemeClr val="tx1"/>
                </a:solidFill>
                <a:latin typeface="Times New Roman" panose="02020603050405020304" pitchFamily="18" charset="0"/>
                <a:cs typeface="Times New Roman" panose="02020603050405020304" pitchFamily="18" charset="0"/>
              </a:rPr>
              <a:t>makes the following two commands </a:t>
            </a:r>
            <a:r>
              <a:rPr lang="en-US" sz="1100" dirty="0" smtClean="0">
                <a:solidFill>
                  <a:schemeClr val="tx1"/>
                </a:solidFill>
                <a:latin typeface="Times New Roman" panose="02020603050405020304" pitchFamily="18" charset="0"/>
                <a:cs typeface="Times New Roman" panose="02020603050405020304" pitchFamily="18" charset="0"/>
              </a:rPr>
              <a:t>equivalent</a:t>
            </a:r>
            <a:endParaRPr lang="en-US" sz="1100" dirty="0">
              <a:solidFill>
                <a:schemeClr val="tx1"/>
              </a:solidFill>
              <a:latin typeface="Times New Roman" panose="02020603050405020304" pitchFamily="18" charset="0"/>
              <a:cs typeface="Times New Roman" panose="02020603050405020304" pitchFamily="18" charset="0"/>
            </a:endParaRPr>
          </a:p>
        </p:txBody>
      </p:sp>
      <p:sp>
        <p:nvSpPr>
          <p:cNvPr id="14" name="Rectangle 10"/>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4" name="Rectangle 3"/>
          <p:cNvSpPr/>
          <p:nvPr/>
        </p:nvSpPr>
        <p:spPr>
          <a:xfrm>
            <a:off x="482672" y="1333832"/>
            <a:ext cx="4572000" cy="4154984"/>
          </a:xfrm>
          <a:prstGeom prst="rect">
            <a:avLst/>
          </a:prstGeom>
        </p:spPr>
        <p:txBody>
          <a:bodyPr>
            <a:spAutoFit/>
          </a:bodyPr>
          <a:lstStyle/>
          <a:p>
            <a:pPr lvl="0" eaLnBrk="0" hangingPunct="0"/>
            <a:r>
              <a:rPr lang="en-US" altLang="en-US" sz="1200" dirty="0" err="1">
                <a:solidFill>
                  <a:schemeClr val="tx1"/>
                </a:solidFill>
                <a:latin typeface="Times New Roman" panose="02020603050405020304" pitchFamily="18" charset="0"/>
                <a:cs typeface="Times New Roman" panose="02020603050405020304" pitchFamily="18" charset="0"/>
              </a:rPr>
              <a:t>git</a:t>
            </a:r>
            <a:r>
              <a:rPr lang="en-US" altLang="en-US" sz="1200" dirty="0">
                <a:solidFill>
                  <a:schemeClr val="tx1"/>
                </a:solidFill>
                <a:latin typeface="Times New Roman" panose="02020603050405020304" pitchFamily="18" charset="0"/>
                <a:cs typeface="Times New Roman" panose="02020603050405020304" pitchFamily="18" charset="0"/>
              </a:rPr>
              <a:t> config --global alias.co checkout </a:t>
            </a:r>
            <a:endParaRPr lang="en-US" altLang="en-US" sz="1200" dirty="0" smtClean="0">
              <a:solidFill>
                <a:schemeClr val="tx1"/>
              </a:solidFill>
              <a:latin typeface="Times New Roman" panose="02020603050405020304" pitchFamily="18" charset="0"/>
              <a:cs typeface="Times New Roman" panose="02020603050405020304" pitchFamily="18" charset="0"/>
            </a:endParaRPr>
          </a:p>
          <a:p>
            <a:pPr lvl="0" eaLnBrk="0" hangingPunct="0"/>
            <a:r>
              <a:rPr lang="en-US" altLang="en-US" sz="1200" dirty="0" err="1" smtClean="0">
                <a:solidFill>
                  <a:schemeClr val="tx1"/>
                </a:solidFill>
                <a:latin typeface="Times New Roman" panose="02020603050405020304" pitchFamily="18" charset="0"/>
                <a:cs typeface="Times New Roman" panose="02020603050405020304" pitchFamily="18" charset="0"/>
              </a:rPr>
              <a:t>git</a:t>
            </a:r>
            <a:r>
              <a:rPr lang="en-US" altLang="en-US" sz="1200" dirty="0" smtClean="0">
                <a:solidFill>
                  <a:schemeClr val="tx1"/>
                </a:solidFill>
                <a:latin typeface="Times New Roman" panose="02020603050405020304" pitchFamily="18" charset="0"/>
                <a:cs typeface="Times New Roman" panose="02020603050405020304" pitchFamily="18" charset="0"/>
              </a:rPr>
              <a:t> </a:t>
            </a:r>
            <a:r>
              <a:rPr lang="en-US" altLang="en-US" sz="1200" dirty="0">
                <a:solidFill>
                  <a:schemeClr val="tx1"/>
                </a:solidFill>
                <a:latin typeface="Times New Roman" panose="02020603050405020304" pitchFamily="18" charset="0"/>
                <a:cs typeface="Times New Roman" panose="02020603050405020304" pitchFamily="18" charset="0"/>
              </a:rPr>
              <a:t>config --global alias.br branch </a:t>
            </a:r>
            <a:endParaRPr lang="en-US" altLang="en-US" sz="1200" dirty="0" smtClean="0">
              <a:solidFill>
                <a:schemeClr val="tx1"/>
              </a:solidFill>
              <a:latin typeface="Times New Roman" panose="02020603050405020304" pitchFamily="18" charset="0"/>
              <a:cs typeface="Times New Roman" panose="02020603050405020304" pitchFamily="18" charset="0"/>
            </a:endParaRPr>
          </a:p>
          <a:p>
            <a:pPr lvl="0" eaLnBrk="0" hangingPunct="0"/>
            <a:r>
              <a:rPr lang="en-US" altLang="en-US" sz="1200" dirty="0" err="1" smtClean="0">
                <a:solidFill>
                  <a:schemeClr val="tx1"/>
                </a:solidFill>
                <a:latin typeface="Times New Roman" panose="02020603050405020304" pitchFamily="18" charset="0"/>
                <a:cs typeface="Times New Roman" panose="02020603050405020304" pitchFamily="18" charset="0"/>
              </a:rPr>
              <a:t>git</a:t>
            </a:r>
            <a:r>
              <a:rPr lang="en-US" altLang="en-US" sz="1200" dirty="0" smtClean="0">
                <a:solidFill>
                  <a:schemeClr val="tx1"/>
                </a:solidFill>
                <a:latin typeface="Times New Roman" panose="02020603050405020304" pitchFamily="18" charset="0"/>
                <a:cs typeface="Times New Roman" panose="02020603050405020304" pitchFamily="18" charset="0"/>
              </a:rPr>
              <a:t> </a:t>
            </a:r>
            <a:r>
              <a:rPr lang="en-US" altLang="en-US" sz="1200" dirty="0">
                <a:solidFill>
                  <a:schemeClr val="tx1"/>
                </a:solidFill>
                <a:latin typeface="Times New Roman" panose="02020603050405020304" pitchFamily="18" charset="0"/>
                <a:cs typeface="Times New Roman" panose="02020603050405020304" pitchFamily="18" charset="0"/>
              </a:rPr>
              <a:t>config --global alias.ci commit </a:t>
            </a:r>
            <a:endParaRPr lang="en-US" altLang="en-US" sz="1200" dirty="0" smtClean="0">
              <a:solidFill>
                <a:schemeClr val="tx1"/>
              </a:solidFill>
              <a:latin typeface="Times New Roman" panose="02020603050405020304" pitchFamily="18" charset="0"/>
              <a:cs typeface="Times New Roman" panose="02020603050405020304" pitchFamily="18" charset="0"/>
            </a:endParaRPr>
          </a:p>
          <a:p>
            <a:pPr lvl="0" eaLnBrk="0" hangingPunct="0"/>
            <a:r>
              <a:rPr lang="en-US" altLang="en-US" sz="1200" dirty="0" err="1" smtClean="0">
                <a:solidFill>
                  <a:schemeClr val="tx1"/>
                </a:solidFill>
                <a:latin typeface="Times New Roman" panose="02020603050405020304" pitchFamily="18" charset="0"/>
                <a:cs typeface="Times New Roman" panose="02020603050405020304" pitchFamily="18" charset="0"/>
              </a:rPr>
              <a:t>git</a:t>
            </a:r>
            <a:r>
              <a:rPr lang="en-US" altLang="en-US" sz="1200" dirty="0" smtClean="0">
                <a:solidFill>
                  <a:schemeClr val="tx1"/>
                </a:solidFill>
                <a:latin typeface="Times New Roman" panose="02020603050405020304" pitchFamily="18" charset="0"/>
                <a:cs typeface="Times New Roman" panose="02020603050405020304" pitchFamily="18" charset="0"/>
              </a:rPr>
              <a:t> </a:t>
            </a:r>
            <a:r>
              <a:rPr lang="en-US" altLang="en-US" sz="1200" dirty="0">
                <a:solidFill>
                  <a:schemeClr val="tx1"/>
                </a:solidFill>
                <a:latin typeface="Times New Roman" panose="02020603050405020304" pitchFamily="18" charset="0"/>
                <a:cs typeface="Times New Roman" panose="02020603050405020304" pitchFamily="18" charset="0"/>
              </a:rPr>
              <a:t>config --global alias.st </a:t>
            </a:r>
            <a:r>
              <a:rPr lang="en-US" altLang="en-US" sz="1200" dirty="0" smtClean="0">
                <a:solidFill>
                  <a:schemeClr val="tx1"/>
                </a:solidFill>
                <a:latin typeface="Times New Roman" panose="02020603050405020304" pitchFamily="18" charset="0"/>
                <a:cs typeface="Times New Roman" panose="02020603050405020304" pitchFamily="18" charset="0"/>
              </a:rPr>
              <a:t>status</a:t>
            </a:r>
          </a:p>
          <a:p>
            <a:pPr lvl="0" eaLnBrk="0" hangingPunct="0"/>
            <a:endParaRPr lang="en-US" altLang="en-US" sz="1200" dirty="0">
              <a:solidFill>
                <a:schemeClr val="tx1"/>
              </a:solidFill>
              <a:latin typeface="Times New Roman" panose="02020603050405020304" pitchFamily="18" charset="0"/>
              <a:cs typeface="Times New Roman" panose="02020603050405020304" pitchFamily="18" charset="0"/>
            </a:endParaRPr>
          </a:p>
          <a:p>
            <a:pPr lvl="0" eaLnBrk="0" hangingPunct="0"/>
            <a:r>
              <a:rPr lang="en-US" altLang="en-US" sz="1200" dirty="0" err="1">
                <a:solidFill>
                  <a:schemeClr val="tx1"/>
                </a:solidFill>
                <a:latin typeface="Times New Roman" panose="02020603050405020304" pitchFamily="18" charset="0"/>
                <a:cs typeface="Times New Roman" panose="02020603050405020304" pitchFamily="18" charset="0"/>
              </a:rPr>
              <a:t>git</a:t>
            </a:r>
            <a:r>
              <a:rPr lang="en-US" altLang="en-US" sz="1200" dirty="0">
                <a:solidFill>
                  <a:schemeClr val="tx1"/>
                </a:solidFill>
                <a:latin typeface="Times New Roman" panose="02020603050405020304" pitchFamily="18" charset="0"/>
                <a:cs typeface="Times New Roman" panose="02020603050405020304" pitchFamily="18" charset="0"/>
              </a:rPr>
              <a:t> config --global </a:t>
            </a:r>
            <a:r>
              <a:rPr lang="en-US" altLang="en-US" sz="1200" dirty="0" err="1">
                <a:solidFill>
                  <a:srgbClr val="C00000"/>
                </a:solidFill>
                <a:latin typeface="Times New Roman" panose="02020603050405020304" pitchFamily="18" charset="0"/>
                <a:cs typeface="Times New Roman" panose="02020603050405020304" pitchFamily="18" charset="0"/>
              </a:rPr>
              <a:t>alias.unstage</a:t>
            </a:r>
            <a:r>
              <a:rPr lang="en-US" altLang="en-US" sz="1200" dirty="0">
                <a:solidFill>
                  <a:srgbClr val="C00000"/>
                </a:solidFill>
                <a:latin typeface="Times New Roman" panose="02020603050405020304" pitchFamily="18" charset="0"/>
                <a:cs typeface="Times New Roman" panose="02020603050405020304" pitchFamily="18" charset="0"/>
              </a:rPr>
              <a:t> </a:t>
            </a:r>
            <a:r>
              <a:rPr lang="en-US" altLang="en-US" sz="1200" dirty="0" smtClean="0">
                <a:solidFill>
                  <a:schemeClr val="tx1"/>
                </a:solidFill>
                <a:latin typeface="Times New Roman" panose="02020603050405020304" pitchFamily="18" charset="0"/>
                <a:cs typeface="Times New Roman" panose="02020603050405020304" pitchFamily="18" charset="0"/>
              </a:rPr>
              <a:t>‘reset </a:t>
            </a:r>
            <a:r>
              <a:rPr lang="en-US" altLang="en-US" sz="1200" dirty="0">
                <a:solidFill>
                  <a:schemeClr val="tx1"/>
                </a:solidFill>
                <a:latin typeface="Times New Roman" panose="02020603050405020304" pitchFamily="18" charset="0"/>
                <a:cs typeface="Times New Roman" panose="02020603050405020304" pitchFamily="18" charset="0"/>
              </a:rPr>
              <a:t>HEAD </a:t>
            </a:r>
            <a:r>
              <a:rPr lang="en-US" altLang="en-US" sz="1200" dirty="0" smtClean="0">
                <a:solidFill>
                  <a:schemeClr val="tx1"/>
                </a:solidFill>
                <a:latin typeface="Times New Roman" panose="02020603050405020304" pitchFamily="18" charset="0"/>
                <a:cs typeface="Times New Roman" panose="02020603050405020304" pitchFamily="18" charset="0"/>
              </a:rPr>
              <a:t>–’ </a:t>
            </a:r>
            <a:r>
              <a:rPr lang="en-US" altLang="en-US" sz="1200" dirty="0" smtClean="0">
                <a:solidFill>
                  <a:schemeClr val="bg1">
                    <a:lumMod val="50000"/>
                  </a:schemeClr>
                </a:solidFill>
                <a:latin typeface="Times New Roman" panose="02020603050405020304" pitchFamily="18" charset="0"/>
                <a:cs typeface="Times New Roman" panose="02020603050405020304" pitchFamily="18" charset="0"/>
              </a:rPr>
              <a:t># remove from index</a:t>
            </a:r>
          </a:p>
          <a:p>
            <a:pPr lvl="0" eaLnBrk="0" hangingPunct="0"/>
            <a:endParaRPr lang="en-US" altLang="en-US" sz="1200" dirty="0" smtClean="0">
              <a:solidFill>
                <a:schemeClr val="tx1"/>
              </a:solidFill>
              <a:latin typeface="Times New Roman" panose="02020603050405020304" pitchFamily="18" charset="0"/>
              <a:cs typeface="Times New Roman" panose="02020603050405020304" pitchFamily="18" charset="0"/>
            </a:endParaRPr>
          </a:p>
          <a:p>
            <a:pPr lvl="0" eaLnBrk="0" hangingPunct="0"/>
            <a:r>
              <a:rPr lang="en-US" altLang="en-US" sz="1200" dirty="0">
                <a:solidFill>
                  <a:schemeClr val="tx1"/>
                </a:solidFill>
                <a:latin typeface="Times New Roman" panose="02020603050405020304" pitchFamily="18" charset="0"/>
                <a:cs typeface="Times New Roman" panose="02020603050405020304" pitchFamily="18" charset="0"/>
              </a:rPr>
              <a:t>e</a:t>
            </a:r>
            <a:r>
              <a:rPr lang="en-US" altLang="en-US" sz="1200" dirty="0" smtClean="0">
                <a:solidFill>
                  <a:schemeClr val="tx1"/>
                </a:solidFill>
                <a:latin typeface="Times New Roman" panose="02020603050405020304" pitchFamily="18" charset="0"/>
                <a:cs typeface="Times New Roman" panose="02020603050405020304" pitchFamily="18" charset="0"/>
              </a:rPr>
              <a:t>cho “D” &gt; d.txt; </a:t>
            </a:r>
            <a:r>
              <a:rPr lang="en-US" altLang="en-US" sz="1200" dirty="0" err="1" smtClean="0">
                <a:solidFill>
                  <a:schemeClr val="tx1"/>
                </a:solidFill>
                <a:latin typeface="Times New Roman" panose="02020603050405020304" pitchFamily="18" charset="0"/>
                <a:cs typeface="Times New Roman" panose="02020603050405020304" pitchFamily="18" charset="0"/>
              </a:rPr>
              <a:t>git</a:t>
            </a:r>
            <a:r>
              <a:rPr lang="en-US" altLang="en-US" sz="1200" dirty="0" smtClean="0">
                <a:solidFill>
                  <a:schemeClr val="tx1"/>
                </a:solidFill>
                <a:latin typeface="Times New Roman" panose="02020603050405020304" pitchFamily="18" charset="0"/>
                <a:cs typeface="Times New Roman" panose="02020603050405020304" pitchFamily="18" charset="0"/>
              </a:rPr>
              <a:t> add .</a:t>
            </a:r>
          </a:p>
          <a:p>
            <a:pPr lvl="0" eaLnBrk="0" hangingPunct="0"/>
            <a:r>
              <a:rPr lang="en-US" altLang="en-US" sz="1200" dirty="0" err="1">
                <a:solidFill>
                  <a:schemeClr val="tx1"/>
                </a:solidFill>
                <a:latin typeface="Times New Roman" panose="02020603050405020304" pitchFamily="18" charset="0"/>
                <a:cs typeface="Times New Roman" panose="02020603050405020304" pitchFamily="18" charset="0"/>
              </a:rPr>
              <a:t>g</a:t>
            </a:r>
            <a:r>
              <a:rPr lang="en-US" altLang="en-US" sz="1200" dirty="0" err="1" smtClean="0">
                <a:solidFill>
                  <a:schemeClr val="tx1"/>
                </a:solidFill>
                <a:latin typeface="Times New Roman" panose="02020603050405020304" pitchFamily="18" charset="0"/>
                <a:cs typeface="Times New Roman" panose="02020603050405020304" pitchFamily="18" charset="0"/>
              </a:rPr>
              <a:t>it</a:t>
            </a:r>
            <a:r>
              <a:rPr lang="en-US" altLang="en-US" sz="1200" dirty="0" smtClean="0">
                <a:solidFill>
                  <a:schemeClr val="tx1"/>
                </a:solidFill>
                <a:latin typeface="Times New Roman" panose="02020603050405020304" pitchFamily="18" charset="0"/>
                <a:cs typeface="Times New Roman" panose="02020603050405020304" pitchFamily="18" charset="0"/>
              </a:rPr>
              <a:t> status </a:t>
            </a:r>
            <a:r>
              <a:rPr lang="en-US" altLang="en-US" sz="1200" dirty="0" smtClean="0">
                <a:solidFill>
                  <a:schemeClr val="bg1">
                    <a:lumMod val="50000"/>
                  </a:schemeClr>
                </a:solidFill>
                <a:latin typeface="Times New Roman" panose="02020603050405020304" pitchFamily="18" charset="0"/>
                <a:cs typeface="Times New Roman" panose="02020603050405020304" pitchFamily="18" charset="0"/>
              </a:rPr>
              <a:t># d.txt staged (added to index)</a:t>
            </a:r>
          </a:p>
          <a:p>
            <a:pPr lvl="0" eaLnBrk="0" hangingPunct="0"/>
            <a:r>
              <a:rPr lang="en-US" altLang="en-US" sz="1200" dirty="0" err="1" smtClean="0">
                <a:solidFill>
                  <a:schemeClr val="tx1"/>
                </a:solidFill>
                <a:latin typeface="Times New Roman" panose="02020603050405020304" pitchFamily="18" charset="0"/>
                <a:cs typeface="Times New Roman" panose="02020603050405020304" pitchFamily="18" charset="0"/>
              </a:rPr>
              <a:t>git</a:t>
            </a:r>
            <a:r>
              <a:rPr lang="en-US" altLang="en-US" sz="1200" dirty="0" smtClean="0">
                <a:solidFill>
                  <a:schemeClr val="tx1"/>
                </a:solidFill>
                <a:latin typeface="Times New Roman" panose="02020603050405020304" pitchFamily="18" charset="0"/>
                <a:cs typeface="Times New Roman" panose="02020603050405020304" pitchFamily="18" charset="0"/>
              </a:rPr>
              <a:t> </a:t>
            </a:r>
            <a:r>
              <a:rPr lang="en-US" altLang="en-US" sz="1200" dirty="0" err="1">
                <a:solidFill>
                  <a:srgbClr val="C00000"/>
                </a:solidFill>
                <a:latin typeface="Times New Roman" panose="02020603050405020304" pitchFamily="18" charset="0"/>
                <a:cs typeface="Times New Roman" panose="02020603050405020304" pitchFamily="18" charset="0"/>
              </a:rPr>
              <a:t>unstage</a:t>
            </a:r>
            <a:r>
              <a:rPr lang="en-US" altLang="en-US" sz="1200" dirty="0">
                <a:solidFill>
                  <a:schemeClr val="tx1"/>
                </a:solidFill>
                <a:latin typeface="Times New Roman" panose="02020603050405020304" pitchFamily="18" charset="0"/>
                <a:cs typeface="Times New Roman" panose="02020603050405020304" pitchFamily="18" charset="0"/>
              </a:rPr>
              <a:t> </a:t>
            </a:r>
            <a:r>
              <a:rPr lang="en-US" altLang="en-US" sz="1200" dirty="0" smtClean="0">
                <a:solidFill>
                  <a:schemeClr val="tx1"/>
                </a:solidFill>
                <a:latin typeface="Times New Roman" panose="02020603050405020304" pitchFamily="18" charset="0"/>
                <a:cs typeface="Times New Roman" panose="02020603050405020304" pitchFamily="18" charset="0"/>
              </a:rPr>
              <a:t>d.txt</a:t>
            </a:r>
          </a:p>
          <a:p>
            <a:pPr lvl="0" eaLnBrk="0" hangingPunct="0"/>
            <a:r>
              <a:rPr lang="en-US" altLang="en-US" sz="1200" dirty="0" err="1">
                <a:solidFill>
                  <a:schemeClr val="tx1"/>
                </a:solidFill>
                <a:latin typeface="Times New Roman" panose="02020603050405020304" pitchFamily="18" charset="0"/>
                <a:cs typeface="Times New Roman" panose="02020603050405020304" pitchFamily="18" charset="0"/>
              </a:rPr>
              <a:t>g</a:t>
            </a:r>
            <a:r>
              <a:rPr lang="en-US" altLang="en-US" sz="1200" dirty="0" err="1" smtClean="0">
                <a:solidFill>
                  <a:schemeClr val="tx1"/>
                </a:solidFill>
                <a:latin typeface="Times New Roman" panose="02020603050405020304" pitchFamily="18" charset="0"/>
                <a:cs typeface="Times New Roman" panose="02020603050405020304" pitchFamily="18" charset="0"/>
              </a:rPr>
              <a:t>it</a:t>
            </a:r>
            <a:r>
              <a:rPr lang="en-US" altLang="en-US" sz="1200" dirty="0" smtClean="0">
                <a:solidFill>
                  <a:schemeClr val="tx1"/>
                </a:solidFill>
                <a:latin typeface="Times New Roman" panose="02020603050405020304" pitchFamily="18" charset="0"/>
                <a:cs typeface="Times New Roman" panose="02020603050405020304" pitchFamily="18" charset="0"/>
              </a:rPr>
              <a:t> status </a:t>
            </a:r>
            <a:r>
              <a:rPr lang="en-US" altLang="en-US" sz="1200" dirty="0" smtClean="0">
                <a:solidFill>
                  <a:schemeClr val="bg1">
                    <a:lumMod val="50000"/>
                  </a:schemeClr>
                </a:solidFill>
                <a:latin typeface="Times New Roman" panose="02020603050405020304" pitchFamily="18" charset="0"/>
                <a:cs typeface="Times New Roman" panose="02020603050405020304" pitchFamily="18" charset="0"/>
              </a:rPr>
              <a:t># d.txt untracked </a:t>
            </a:r>
          </a:p>
          <a:p>
            <a:pPr lvl="0" eaLnBrk="0" hangingPunct="0"/>
            <a:r>
              <a:rPr lang="en-US" altLang="en-US" sz="1200" dirty="0" err="1" smtClean="0">
                <a:solidFill>
                  <a:schemeClr val="tx1"/>
                </a:solidFill>
                <a:latin typeface="Times New Roman" panose="02020603050405020304" pitchFamily="18" charset="0"/>
                <a:cs typeface="Times New Roman" panose="02020603050405020304" pitchFamily="18" charset="0"/>
              </a:rPr>
              <a:t>git</a:t>
            </a:r>
            <a:r>
              <a:rPr lang="en-US" altLang="en-US" sz="1200" dirty="0" smtClean="0">
                <a:solidFill>
                  <a:schemeClr val="tx1"/>
                </a:solidFill>
                <a:latin typeface="Times New Roman" panose="02020603050405020304" pitchFamily="18" charset="0"/>
                <a:cs typeface="Times New Roman" panose="02020603050405020304" pitchFamily="18" charset="0"/>
              </a:rPr>
              <a:t> </a:t>
            </a:r>
            <a:r>
              <a:rPr lang="en-US" altLang="en-US" sz="1200" dirty="0">
                <a:solidFill>
                  <a:schemeClr val="tx1"/>
                </a:solidFill>
                <a:latin typeface="Times New Roman" panose="02020603050405020304" pitchFamily="18" charset="0"/>
                <a:cs typeface="Times New Roman" panose="02020603050405020304" pitchFamily="18" charset="0"/>
              </a:rPr>
              <a:t>reset HEAD </a:t>
            </a:r>
            <a:r>
              <a:rPr lang="en-US" altLang="en-US" sz="1200" dirty="0" smtClean="0">
                <a:solidFill>
                  <a:schemeClr val="tx1"/>
                </a:solidFill>
                <a:latin typeface="Times New Roman" panose="02020603050405020304" pitchFamily="18" charset="0"/>
                <a:cs typeface="Times New Roman" panose="02020603050405020304" pitchFamily="18" charset="0"/>
              </a:rPr>
              <a:t>– d.txt</a:t>
            </a:r>
          </a:p>
          <a:p>
            <a:pPr lvl="0" eaLnBrk="0" hangingPunct="0"/>
            <a:endParaRPr lang="en-US" altLang="en-US" sz="1200" dirty="0">
              <a:solidFill>
                <a:schemeClr val="tx1"/>
              </a:solidFill>
              <a:latin typeface="Times New Roman" panose="02020603050405020304" pitchFamily="18" charset="0"/>
              <a:cs typeface="Times New Roman" panose="02020603050405020304" pitchFamily="18" charset="0"/>
            </a:endParaRPr>
          </a:p>
          <a:p>
            <a:pPr lvl="0" eaLnBrk="0" hangingPunct="0"/>
            <a:r>
              <a:rPr lang="en-US" altLang="en-US" sz="1200" dirty="0" err="1">
                <a:solidFill>
                  <a:schemeClr val="tx1"/>
                </a:solidFill>
                <a:latin typeface="Times New Roman" panose="02020603050405020304" pitchFamily="18" charset="0"/>
                <a:cs typeface="Times New Roman" panose="02020603050405020304" pitchFamily="18" charset="0"/>
              </a:rPr>
              <a:t>git</a:t>
            </a:r>
            <a:r>
              <a:rPr lang="en-US" altLang="en-US" sz="1200" dirty="0">
                <a:solidFill>
                  <a:schemeClr val="tx1"/>
                </a:solidFill>
                <a:latin typeface="Times New Roman" panose="02020603050405020304" pitchFamily="18" charset="0"/>
                <a:cs typeface="Times New Roman" panose="02020603050405020304" pitchFamily="18" charset="0"/>
              </a:rPr>
              <a:t> config --global </a:t>
            </a:r>
            <a:r>
              <a:rPr lang="en-US" altLang="en-US" sz="1200" dirty="0" err="1">
                <a:solidFill>
                  <a:schemeClr val="tx1"/>
                </a:solidFill>
                <a:latin typeface="Times New Roman" panose="02020603050405020304" pitchFamily="18" charset="0"/>
                <a:cs typeface="Times New Roman" panose="02020603050405020304" pitchFamily="18" charset="0"/>
              </a:rPr>
              <a:t>alias.</a:t>
            </a:r>
            <a:r>
              <a:rPr lang="en-US" altLang="en-US" sz="1200" dirty="0" err="1">
                <a:solidFill>
                  <a:srgbClr val="C00000"/>
                </a:solidFill>
                <a:latin typeface="Times New Roman" panose="02020603050405020304" pitchFamily="18" charset="0"/>
                <a:cs typeface="Times New Roman" panose="02020603050405020304" pitchFamily="18" charset="0"/>
              </a:rPr>
              <a:t>last</a:t>
            </a:r>
            <a:r>
              <a:rPr lang="en-US" altLang="en-US" sz="1200" dirty="0">
                <a:solidFill>
                  <a:schemeClr val="tx1"/>
                </a:solidFill>
                <a:latin typeface="Times New Roman" panose="02020603050405020304" pitchFamily="18" charset="0"/>
                <a:cs typeface="Times New Roman" panose="02020603050405020304" pitchFamily="18" charset="0"/>
              </a:rPr>
              <a:t> 'log -1 </a:t>
            </a:r>
            <a:r>
              <a:rPr lang="en-US" altLang="en-US" sz="1200" dirty="0" smtClean="0">
                <a:solidFill>
                  <a:schemeClr val="tx1"/>
                </a:solidFill>
                <a:latin typeface="Times New Roman" panose="02020603050405020304" pitchFamily="18" charset="0"/>
                <a:cs typeface="Times New Roman" panose="02020603050405020304" pitchFamily="18" charset="0"/>
              </a:rPr>
              <a:t>HEAD‘ </a:t>
            </a:r>
            <a:r>
              <a:rPr lang="en-US" altLang="en-US" sz="1200" dirty="0" smtClean="0">
                <a:solidFill>
                  <a:schemeClr val="bg1">
                    <a:lumMod val="50000"/>
                  </a:schemeClr>
                </a:solidFill>
                <a:latin typeface="Times New Roman" panose="02020603050405020304" pitchFamily="18" charset="0"/>
                <a:cs typeface="Times New Roman" panose="02020603050405020304" pitchFamily="18" charset="0"/>
              </a:rPr>
              <a:t># show last commit</a:t>
            </a:r>
          </a:p>
          <a:p>
            <a:pPr lvl="0" eaLnBrk="0" hangingPunct="0"/>
            <a:r>
              <a:rPr lang="en-US" altLang="en-US" sz="1200" dirty="0" err="1" smtClean="0">
                <a:solidFill>
                  <a:schemeClr val="tx1"/>
                </a:solidFill>
                <a:latin typeface="Times New Roman" panose="02020603050405020304" pitchFamily="18" charset="0"/>
                <a:cs typeface="Times New Roman" panose="02020603050405020304" pitchFamily="18" charset="0"/>
              </a:rPr>
              <a:t>git</a:t>
            </a:r>
            <a:r>
              <a:rPr lang="en-US" altLang="en-US" sz="1200" dirty="0" smtClean="0">
                <a:solidFill>
                  <a:schemeClr val="tx1"/>
                </a:solidFill>
                <a:latin typeface="Times New Roman" panose="02020603050405020304" pitchFamily="18" charset="0"/>
                <a:cs typeface="Times New Roman" panose="02020603050405020304" pitchFamily="18" charset="0"/>
              </a:rPr>
              <a:t> </a:t>
            </a:r>
            <a:r>
              <a:rPr lang="en-US" altLang="en-US" sz="1200" dirty="0" smtClean="0">
                <a:solidFill>
                  <a:srgbClr val="C00000"/>
                </a:solidFill>
                <a:latin typeface="Times New Roman" panose="02020603050405020304" pitchFamily="18" charset="0"/>
                <a:cs typeface="Times New Roman" panose="02020603050405020304" pitchFamily="18" charset="0"/>
              </a:rPr>
              <a:t>last </a:t>
            </a:r>
          </a:p>
          <a:p>
            <a:pPr lvl="0" eaLnBrk="0" hangingPunct="0"/>
            <a:endParaRPr lang="en-US" altLang="en-US" sz="1200" dirty="0">
              <a:solidFill>
                <a:schemeClr val="tx1"/>
              </a:solidFill>
              <a:latin typeface="Times New Roman" panose="02020603050405020304" pitchFamily="18" charset="0"/>
              <a:cs typeface="Times New Roman" panose="02020603050405020304" pitchFamily="18" charset="0"/>
            </a:endParaRPr>
          </a:p>
          <a:p>
            <a:pPr lvl="0" eaLnBrk="0" hangingPunct="0"/>
            <a:r>
              <a:rPr lang="en-US" altLang="en-US" sz="1200" dirty="0" err="1">
                <a:solidFill>
                  <a:schemeClr val="tx1"/>
                </a:solidFill>
                <a:latin typeface="Times New Roman" panose="02020603050405020304" pitchFamily="18" charset="0"/>
                <a:cs typeface="Times New Roman" panose="02020603050405020304" pitchFamily="18" charset="0"/>
              </a:rPr>
              <a:t>git</a:t>
            </a:r>
            <a:r>
              <a:rPr lang="en-US" altLang="en-US" sz="1200" dirty="0">
                <a:solidFill>
                  <a:schemeClr val="tx1"/>
                </a:solidFill>
                <a:latin typeface="Times New Roman" panose="02020603050405020304" pitchFamily="18" charset="0"/>
                <a:cs typeface="Times New Roman" panose="02020603050405020304" pitchFamily="18" charset="0"/>
              </a:rPr>
              <a:t> config --global </a:t>
            </a:r>
            <a:r>
              <a:rPr lang="en-US" altLang="en-US" sz="1200" dirty="0" err="1">
                <a:solidFill>
                  <a:schemeClr val="tx1"/>
                </a:solidFill>
                <a:latin typeface="Times New Roman" panose="02020603050405020304" pitchFamily="18" charset="0"/>
                <a:cs typeface="Times New Roman" panose="02020603050405020304" pitchFamily="18" charset="0"/>
              </a:rPr>
              <a:t>alias.</a:t>
            </a:r>
            <a:r>
              <a:rPr lang="en-US" altLang="en-US" sz="1200" dirty="0" err="1">
                <a:solidFill>
                  <a:srgbClr val="C00000"/>
                </a:solidFill>
                <a:latin typeface="Times New Roman" panose="02020603050405020304" pitchFamily="18" charset="0"/>
                <a:cs typeface="Times New Roman" panose="02020603050405020304" pitchFamily="18" charset="0"/>
              </a:rPr>
              <a:t>visual</a:t>
            </a:r>
            <a:r>
              <a:rPr lang="en-US" altLang="en-US" sz="1200" dirty="0">
                <a:solidFill>
                  <a:srgbClr val="C00000"/>
                </a:solidFill>
                <a:latin typeface="Times New Roman" panose="02020603050405020304" pitchFamily="18" charset="0"/>
                <a:cs typeface="Times New Roman" panose="02020603050405020304" pitchFamily="18" charset="0"/>
              </a:rPr>
              <a:t> </a:t>
            </a:r>
            <a:r>
              <a:rPr lang="en-US" altLang="en-US" sz="1200" dirty="0">
                <a:solidFill>
                  <a:schemeClr val="tx1"/>
                </a:solidFill>
                <a:latin typeface="Times New Roman" panose="02020603050405020304" pitchFamily="18" charset="0"/>
                <a:cs typeface="Times New Roman" panose="02020603050405020304" pitchFamily="18" charset="0"/>
              </a:rPr>
              <a:t>'!</a:t>
            </a:r>
            <a:r>
              <a:rPr lang="en-US" altLang="en-US" sz="1200" dirty="0" err="1" smtClean="0">
                <a:solidFill>
                  <a:schemeClr val="tx1"/>
                </a:solidFill>
                <a:latin typeface="Times New Roman" panose="02020603050405020304" pitchFamily="18" charset="0"/>
                <a:cs typeface="Times New Roman" panose="02020603050405020304" pitchFamily="18" charset="0"/>
              </a:rPr>
              <a:t>gitk</a:t>
            </a:r>
            <a:r>
              <a:rPr lang="en-US" altLang="en-US" sz="1200" dirty="0" smtClean="0">
                <a:solidFill>
                  <a:schemeClr val="tx1"/>
                </a:solidFill>
                <a:latin typeface="Times New Roman" panose="02020603050405020304" pitchFamily="18" charset="0"/>
                <a:cs typeface="Times New Roman" panose="02020603050405020304" pitchFamily="18" charset="0"/>
              </a:rPr>
              <a:t>‘</a:t>
            </a:r>
          </a:p>
          <a:p>
            <a:pPr lvl="0" eaLnBrk="0" hangingPunct="0"/>
            <a:r>
              <a:rPr lang="en-US" altLang="en-US" sz="1200" dirty="0" err="1" smtClean="0">
                <a:solidFill>
                  <a:schemeClr val="tx1"/>
                </a:solidFill>
                <a:latin typeface="Times New Roman" panose="02020603050405020304" pitchFamily="18" charset="0"/>
                <a:cs typeface="Times New Roman" panose="02020603050405020304" pitchFamily="18" charset="0"/>
              </a:rPr>
              <a:t>git</a:t>
            </a:r>
            <a:r>
              <a:rPr lang="en-US" altLang="en-US" sz="1200" dirty="0" smtClean="0">
                <a:solidFill>
                  <a:schemeClr val="tx1"/>
                </a:solidFill>
                <a:latin typeface="Times New Roman" panose="02020603050405020304" pitchFamily="18" charset="0"/>
                <a:cs typeface="Times New Roman" panose="02020603050405020304" pitchFamily="18" charset="0"/>
              </a:rPr>
              <a:t> </a:t>
            </a:r>
            <a:r>
              <a:rPr lang="en-US" altLang="en-US" sz="1200" dirty="0" smtClean="0">
                <a:solidFill>
                  <a:srgbClr val="C00000"/>
                </a:solidFill>
                <a:latin typeface="Times New Roman" panose="02020603050405020304" pitchFamily="18" charset="0"/>
                <a:cs typeface="Times New Roman" panose="02020603050405020304" pitchFamily="18" charset="0"/>
              </a:rPr>
              <a:t>visual</a:t>
            </a:r>
          </a:p>
          <a:p>
            <a:pPr lvl="0" eaLnBrk="0" hangingPunct="0"/>
            <a:endParaRPr lang="en-US" altLang="en-US" sz="1200" dirty="0">
              <a:solidFill>
                <a:srgbClr val="C00000"/>
              </a:solidFill>
              <a:latin typeface="Times New Roman" panose="02020603050405020304" pitchFamily="18" charset="0"/>
              <a:cs typeface="Times New Roman" panose="02020603050405020304" pitchFamily="18" charset="0"/>
            </a:endParaRPr>
          </a:p>
          <a:p>
            <a:pPr lvl="0" eaLnBrk="0" hangingPunct="0"/>
            <a:r>
              <a:rPr lang="en-US" altLang="en-US" sz="1200" dirty="0" err="1">
                <a:solidFill>
                  <a:schemeClr val="tx1"/>
                </a:solidFill>
                <a:latin typeface="Times New Roman" panose="02020603050405020304" pitchFamily="18" charset="0"/>
                <a:cs typeface="Times New Roman" panose="02020603050405020304" pitchFamily="18" charset="0"/>
              </a:rPr>
              <a:t>git</a:t>
            </a:r>
            <a:r>
              <a:rPr lang="en-US" altLang="en-US" sz="1200" dirty="0">
                <a:solidFill>
                  <a:schemeClr val="tx1"/>
                </a:solidFill>
                <a:latin typeface="Times New Roman" panose="02020603050405020304" pitchFamily="18" charset="0"/>
                <a:cs typeface="Times New Roman" panose="02020603050405020304" pitchFamily="18" charset="0"/>
              </a:rPr>
              <a:t> config --global </a:t>
            </a:r>
            <a:r>
              <a:rPr lang="en-US" altLang="en-US" sz="1200" dirty="0" err="1" smtClean="0">
                <a:solidFill>
                  <a:schemeClr val="tx1"/>
                </a:solidFill>
                <a:latin typeface="Times New Roman" panose="02020603050405020304" pitchFamily="18" charset="0"/>
                <a:cs typeface="Times New Roman" panose="02020603050405020304" pitchFamily="18" charset="0"/>
              </a:rPr>
              <a:t>alias.lg</a:t>
            </a:r>
            <a:r>
              <a:rPr lang="en-US" altLang="en-US" sz="1200" dirty="0" smtClean="0">
                <a:solidFill>
                  <a:schemeClr val="tx1"/>
                </a:solidFill>
                <a:latin typeface="Times New Roman" panose="02020603050405020304" pitchFamily="18" charset="0"/>
                <a:cs typeface="Times New Roman" panose="02020603050405020304" pitchFamily="18" charset="0"/>
              </a:rPr>
              <a:t> ‘log </a:t>
            </a:r>
            <a:r>
              <a:rPr lang="en-US" altLang="en-US" sz="1200" dirty="0">
                <a:solidFill>
                  <a:schemeClr val="tx1"/>
                </a:solidFill>
                <a:latin typeface="Times New Roman" panose="02020603050405020304" pitchFamily="18" charset="0"/>
                <a:cs typeface="Times New Roman" panose="02020603050405020304" pitchFamily="18" charset="0"/>
              </a:rPr>
              <a:t>--</a:t>
            </a:r>
            <a:r>
              <a:rPr lang="en-US" altLang="en-US" sz="1200" dirty="0" err="1">
                <a:solidFill>
                  <a:schemeClr val="tx1"/>
                </a:solidFill>
                <a:latin typeface="Times New Roman" panose="02020603050405020304" pitchFamily="18" charset="0"/>
                <a:cs typeface="Times New Roman" panose="02020603050405020304" pitchFamily="18" charset="0"/>
              </a:rPr>
              <a:t>oneline</a:t>
            </a:r>
            <a:r>
              <a:rPr lang="en-US" altLang="en-US" sz="1200" dirty="0">
                <a:solidFill>
                  <a:schemeClr val="tx1"/>
                </a:solidFill>
                <a:latin typeface="Times New Roman" panose="02020603050405020304" pitchFamily="18" charset="0"/>
                <a:cs typeface="Times New Roman" panose="02020603050405020304" pitchFamily="18" charset="0"/>
              </a:rPr>
              <a:t> --decorate --graph </a:t>
            </a:r>
            <a:r>
              <a:rPr lang="en-US" altLang="en-US" sz="1200" dirty="0" smtClean="0">
                <a:solidFill>
                  <a:schemeClr val="tx1"/>
                </a:solidFill>
                <a:latin typeface="Times New Roman" panose="02020603050405020304" pitchFamily="18" charset="0"/>
                <a:cs typeface="Times New Roman" panose="02020603050405020304" pitchFamily="18" charset="0"/>
              </a:rPr>
              <a:t>--all’</a:t>
            </a:r>
          </a:p>
          <a:p>
            <a:pPr lvl="0" eaLnBrk="0" hangingPunct="0"/>
            <a:r>
              <a:rPr lang="en-US" altLang="en-US" sz="1200" dirty="0" err="1">
                <a:solidFill>
                  <a:schemeClr val="tx1"/>
                </a:solidFill>
                <a:latin typeface="Times New Roman" panose="02020603050405020304" pitchFamily="18" charset="0"/>
                <a:cs typeface="Times New Roman" panose="02020603050405020304" pitchFamily="18" charset="0"/>
              </a:rPr>
              <a:t>git</a:t>
            </a:r>
            <a:r>
              <a:rPr lang="en-US" altLang="en-US" sz="1200" dirty="0">
                <a:solidFill>
                  <a:schemeClr val="tx1"/>
                </a:solidFill>
                <a:latin typeface="Times New Roman" panose="02020603050405020304" pitchFamily="18" charset="0"/>
                <a:cs typeface="Times New Roman" panose="02020603050405020304" pitchFamily="18" charset="0"/>
              </a:rPr>
              <a:t> config --global </a:t>
            </a:r>
            <a:r>
              <a:rPr lang="en-US" altLang="en-US" sz="1200" dirty="0" err="1" smtClean="0">
                <a:solidFill>
                  <a:schemeClr val="tx1"/>
                </a:solidFill>
                <a:latin typeface="Times New Roman" panose="02020603050405020304" pitchFamily="18" charset="0"/>
                <a:cs typeface="Times New Roman" panose="02020603050405020304" pitchFamily="18" charset="0"/>
              </a:rPr>
              <a:t>alias.changed</a:t>
            </a:r>
            <a:r>
              <a:rPr lang="en-US" altLang="en-US" sz="1200" dirty="0">
                <a:solidFill>
                  <a:schemeClr val="tx1"/>
                </a:solidFill>
                <a:latin typeface="Times New Roman" panose="02020603050405020304" pitchFamily="18" charset="0"/>
                <a:cs typeface="Times New Roman" panose="02020603050405020304" pitchFamily="18" charset="0"/>
              </a:rPr>
              <a:t> </a:t>
            </a:r>
            <a:r>
              <a:rPr lang="en-US" altLang="en-US" sz="1200" dirty="0" smtClean="0">
                <a:solidFill>
                  <a:schemeClr val="tx1"/>
                </a:solidFill>
                <a:latin typeface="Times New Roman" panose="02020603050405020304" pitchFamily="18" charset="0"/>
                <a:cs typeface="Times New Roman" panose="02020603050405020304" pitchFamily="18" charset="0"/>
              </a:rPr>
              <a:t>‘show </a:t>
            </a:r>
            <a:r>
              <a:rPr lang="en-US" altLang="en-US" sz="1200" dirty="0">
                <a:solidFill>
                  <a:schemeClr val="tx1"/>
                </a:solidFill>
                <a:latin typeface="Times New Roman" panose="02020603050405020304" pitchFamily="18" charset="0"/>
                <a:cs typeface="Times New Roman" panose="02020603050405020304" pitchFamily="18" charset="0"/>
              </a:rPr>
              <a:t>--pretty="format:" --</a:t>
            </a:r>
            <a:r>
              <a:rPr lang="en-US" altLang="en-US" sz="1200" dirty="0" smtClean="0">
                <a:solidFill>
                  <a:schemeClr val="tx1"/>
                </a:solidFill>
                <a:latin typeface="Times New Roman" panose="02020603050405020304" pitchFamily="18" charset="0"/>
                <a:cs typeface="Times New Roman" panose="02020603050405020304" pitchFamily="18" charset="0"/>
              </a:rPr>
              <a:t>name-only’</a:t>
            </a:r>
            <a:endParaRPr lang="en-US" altLang="en-US" sz="12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36509163"/>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Practice </a:t>
            </a:r>
            <a:r>
              <a:rPr lang="en-US" b="1" dirty="0" smtClean="0">
                <a:solidFill>
                  <a:srgbClr val="0070C0"/>
                </a:solidFill>
                <a:effectLst>
                  <a:outerShdw blurRad="38100" dist="38100" dir="2700000" algn="tl">
                    <a:srgbClr val="000000">
                      <a:alpha val="43137"/>
                    </a:srgbClr>
                  </a:outerShdw>
                </a:effectLst>
                <a:latin typeface="Arial" charset="0"/>
                <a:cs typeface="Arial" charset="0"/>
              </a:rPr>
              <a:t>5:  </a:t>
            </a:r>
            <a:r>
              <a:rPr lang="en-US" b="1" dirty="0" smtClean="0">
                <a:solidFill>
                  <a:srgbClr val="0070C0"/>
                </a:solidFill>
                <a:effectLst>
                  <a:outerShdw blurRad="38100" dist="38100" dir="2700000" algn="tl">
                    <a:srgbClr val="000000">
                      <a:alpha val="43137"/>
                    </a:srgbClr>
                  </a:outerShdw>
                </a:effectLst>
                <a:latin typeface="Arial" charset="0"/>
                <a:cs typeface="Arial" charset="0"/>
              </a:rPr>
              <a:t>Reset Demystified</a:t>
            </a:r>
            <a:r>
              <a:rPr lang="en-US" dirty="0"/>
              <a:t/>
            </a:r>
            <a:br>
              <a:rPr lang="en-US" dirty="0"/>
            </a:br>
            <a:r>
              <a:rPr lang="en-US" b="1" dirty="0">
                <a:solidFill>
                  <a:srgbClr val="0070C0"/>
                </a:solidFill>
                <a:effectLst>
                  <a:outerShdw blurRad="38100" dist="38100" dir="2700000" algn="tl">
                    <a:srgbClr val="000000">
                      <a:alpha val="43137"/>
                    </a:srgbClr>
                  </a:outerShdw>
                </a:effectLst>
                <a:latin typeface="Arial" charset="0"/>
                <a:cs typeface="Arial" charset="0"/>
              </a:rPr>
              <a:t/>
            </a:r>
            <a:br>
              <a:rPr lang="en-US" b="1" dirty="0">
                <a:solidFill>
                  <a:srgbClr val="0070C0"/>
                </a:solidFill>
                <a:effectLst>
                  <a:outerShdw blurRad="38100" dist="38100" dir="2700000" algn="tl">
                    <a:srgbClr val="000000">
                      <a:alpha val="43137"/>
                    </a:srgbClr>
                  </a:outerShdw>
                </a:effectLst>
                <a:latin typeface="Arial" charset="0"/>
                <a:cs typeface="Arial" charset="0"/>
              </a:rPr>
            </a:br>
            <a:endParaRPr lang="en-US" b="1" dirty="0">
              <a:solidFill>
                <a:srgbClr val="0070C0"/>
              </a:solidFill>
              <a:effectLst>
                <a:outerShdw blurRad="38100" dist="38100" dir="2700000" algn="tl">
                  <a:srgbClr val="000000">
                    <a:alpha val="43137"/>
                  </a:srgbClr>
                </a:outerShdw>
              </a:effectLst>
              <a:latin typeface="Arial" charset="0"/>
              <a:cs typeface="Arial" charset="0"/>
            </a:endParaRPr>
          </a:p>
        </p:txBody>
      </p:sp>
      <p:sp>
        <p:nvSpPr>
          <p:cNvPr id="10" name="Rectangle 7"/>
          <p:cNvSpPr>
            <a:spLocks noChangeArrowheads="1"/>
          </p:cNvSpPr>
          <p:nvPr/>
        </p:nvSpPr>
        <p:spPr bwMode="auto">
          <a:xfrm>
            <a:off x="0" y="9975"/>
            <a:ext cx="65" cy="43724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87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1" name="Rectangle 8"/>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4" name="Rectangle 10"/>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8" name="Rectangle 17"/>
          <p:cNvSpPr/>
          <p:nvPr/>
        </p:nvSpPr>
        <p:spPr>
          <a:xfrm>
            <a:off x="691273" y="2516042"/>
            <a:ext cx="4805074" cy="2123658"/>
          </a:xfrm>
          <a:prstGeom prst="rect">
            <a:avLst/>
          </a:prstGeom>
          <a:solidFill>
            <a:schemeClr val="bg1"/>
          </a:solidFill>
        </p:spPr>
        <p:txBody>
          <a:bodyPr wrap="square">
            <a:spAutoFit/>
          </a:bodyPr>
          <a:lstStyle/>
          <a:p>
            <a:pPr lvl="0"/>
            <a:r>
              <a:rPr lang="en-US" altLang="en-US" sz="1200" dirty="0" err="1" smtClean="0">
                <a:solidFill>
                  <a:schemeClr val="tx1"/>
                </a:solidFill>
                <a:latin typeface="Times New Roman" panose="02020603050405020304" pitchFamily="18" charset="0"/>
                <a:cs typeface="Times New Roman" panose="02020603050405020304" pitchFamily="18" charset="0"/>
              </a:rPr>
              <a:t>git</a:t>
            </a:r>
            <a:r>
              <a:rPr lang="en-US" altLang="en-US" sz="1200" dirty="0" smtClean="0">
                <a:solidFill>
                  <a:schemeClr val="tx1"/>
                </a:solidFill>
                <a:latin typeface="Times New Roman" panose="02020603050405020304" pitchFamily="18" charset="0"/>
                <a:cs typeface="Times New Roman" panose="02020603050405020304" pitchFamily="18" charset="0"/>
              </a:rPr>
              <a:t> </a:t>
            </a:r>
            <a:r>
              <a:rPr lang="en-US" altLang="en-US" sz="1200" dirty="0" err="1" smtClean="0">
                <a:solidFill>
                  <a:schemeClr val="tx1"/>
                </a:solidFill>
                <a:latin typeface="Times New Roman" panose="02020603050405020304" pitchFamily="18" charset="0"/>
                <a:cs typeface="Times New Roman" panose="02020603050405020304" pitchFamily="18" charset="0"/>
              </a:rPr>
              <a:t>init</a:t>
            </a:r>
            <a:r>
              <a:rPr lang="en-US" altLang="en-US" sz="1200" dirty="0" smtClean="0">
                <a:solidFill>
                  <a:schemeClr val="tx1"/>
                </a:solidFill>
                <a:latin typeface="Times New Roman" panose="02020603050405020304" pitchFamily="18" charset="0"/>
                <a:cs typeface="Times New Roman" panose="02020603050405020304" pitchFamily="18" charset="0"/>
              </a:rPr>
              <a:t> </a:t>
            </a:r>
            <a:r>
              <a:rPr lang="en-US" altLang="en-US" sz="1200" dirty="0" smtClean="0">
                <a:solidFill>
                  <a:schemeClr val="tx1"/>
                </a:solidFill>
                <a:latin typeface="Times New Roman" panose="02020603050405020304" pitchFamily="18" charset="0"/>
                <a:cs typeface="Times New Roman" panose="02020603050405020304" pitchFamily="18" charset="0"/>
              </a:rPr>
              <a:t>myproject5</a:t>
            </a:r>
            <a:endParaRPr lang="en-US" altLang="en-US" sz="1200" dirty="0" smtClean="0">
              <a:solidFill>
                <a:schemeClr val="tx1"/>
              </a:solidFill>
              <a:latin typeface="Times New Roman" panose="02020603050405020304" pitchFamily="18" charset="0"/>
              <a:cs typeface="Times New Roman" panose="02020603050405020304" pitchFamily="18" charset="0"/>
            </a:endParaRPr>
          </a:p>
          <a:p>
            <a:pPr lvl="0"/>
            <a:r>
              <a:rPr lang="en-US" altLang="en-US" sz="1200" dirty="0" smtClean="0">
                <a:solidFill>
                  <a:schemeClr val="tx1"/>
                </a:solidFill>
                <a:latin typeface="Times New Roman" panose="02020603050405020304" pitchFamily="18" charset="0"/>
                <a:cs typeface="Times New Roman" panose="02020603050405020304" pitchFamily="18" charset="0"/>
              </a:rPr>
              <a:t>cd </a:t>
            </a:r>
            <a:r>
              <a:rPr lang="en-US" altLang="en-US" sz="1200" dirty="0" err="1" smtClean="0">
                <a:solidFill>
                  <a:schemeClr val="tx1"/>
                </a:solidFill>
                <a:latin typeface="Times New Roman" panose="02020603050405020304" pitchFamily="18" charset="0"/>
                <a:cs typeface="Times New Roman" panose="02020603050405020304" pitchFamily="18" charset="0"/>
              </a:rPr>
              <a:t>myproject</a:t>
            </a:r>
            <a:endParaRPr lang="en-US" altLang="en-US" sz="1200" dirty="0" smtClean="0">
              <a:solidFill>
                <a:schemeClr val="tx1"/>
              </a:solidFill>
              <a:latin typeface="Times New Roman" panose="02020603050405020304" pitchFamily="18" charset="0"/>
              <a:cs typeface="Times New Roman" panose="02020603050405020304" pitchFamily="18" charset="0"/>
            </a:endParaRPr>
          </a:p>
          <a:p>
            <a:pPr lvl="0"/>
            <a:endParaRPr lang="en-US" altLang="en-US" sz="1200" dirty="0">
              <a:solidFill>
                <a:schemeClr val="tx1"/>
              </a:solidFill>
              <a:latin typeface="Times New Roman" panose="02020603050405020304" pitchFamily="18" charset="0"/>
              <a:cs typeface="Times New Roman" panose="02020603050405020304" pitchFamily="18" charset="0"/>
            </a:endParaRPr>
          </a:p>
          <a:p>
            <a:r>
              <a:rPr lang="en-US" altLang="en-US" sz="1200" dirty="0">
                <a:solidFill>
                  <a:schemeClr val="tx1"/>
                </a:solidFill>
                <a:latin typeface="Times New Roman" panose="02020603050405020304" pitchFamily="18" charset="0"/>
                <a:cs typeface="Times New Roman" panose="02020603050405020304" pitchFamily="18" charset="0"/>
              </a:rPr>
              <a:t>echo </a:t>
            </a:r>
            <a:r>
              <a:rPr lang="en-US" altLang="en-US" sz="1200" dirty="0" smtClean="0">
                <a:solidFill>
                  <a:schemeClr val="tx1"/>
                </a:solidFill>
                <a:latin typeface="Times New Roman" panose="02020603050405020304" pitchFamily="18" charset="0"/>
                <a:cs typeface="Times New Roman" panose="02020603050405020304" pitchFamily="18" charset="0"/>
              </a:rPr>
              <a:t>“</a:t>
            </a:r>
            <a:r>
              <a:rPr lang="en-US" altLang="en-US" sz="1200" dirty="0">
                <a:solidFill>
                  <a:schemeClr val="tx1"/>
                </a:solidFill>
                <a:latin typeface="Times New Roman" panose="02020603050405020304" pitchFamily="18" charset="0"/>
                <a:cs typeface="Times New Roman" panose="02020603050405020304" pitchFamily="18" charset="0"/>
              </a:rPr>
              <a:t>A</a:t>
            </a:r>
            <a:r>
              <a:rPr lang="en-US" altLang="en-US" sz="1200" dirty="0" smtClean="0">
                <a:solidFill>
                  <a:schemeClr val="tx1"/>
                </a:solidFill>
                <a:latin typeface="Times New Roman" panose="02020603050405020304" pitchFamily="18" charset="0"/>
                <a:cs typeface="Times New Roman" panose="02020603050405020304" pitchFamily="18" charset="0"/>
              </a:rPr>
              <a:t>" </a:t>
            </a:r>
            <a:r>
              <a:rPr lang="en-US" altLang="en-US" sz="1200" dirty="0">
                <a:solidFill>
                  <a:schemeClr val="tx1"/>
                </a:solidFill>
                <a:latin typeface="Times New Roman" panose="02020603050405020304" pitchFamily="18" charset="0"/>
                <a:cs typeface="Times New Roman" panose="02020603050405020304" pitchFamily="18" charset="0"/>
              </a:rPr>
              <a:t>&gt; </a:t>
            </a:r>
            <a:r>
              <a:rPr lang="en-US" altLang="en-US" sz="1200" dirty="0" smtClean="0">
                <a:solidFill>
                  <a:schemeClr val="tx1"/>
                </a:solidFill>
                <a:latin typeface="Times New Roman" panose="02020603050405020304" pitchFamily="18" charset="0"/>
                <a:cs typeface="Times New Roman" panose="02020603050405020304" pitchFamily="18" charset="0"/>
              </a:rPr>
              <a:t>a.txt</a:t>
            </a:r>
            <a:r>
              <a:rPr lang="en-US" altLang="en-US" sz="1200" dirty="0">
                <a:solidFill>
                  <a:schemeClr val="tx1"/>
                </a:solidFill>
                <a:latin typeface="Times New Roman" panose="02020603050405020304" pitchFamily="18" charset="0"/>
                <a:cs typeface="Times New Roman" panose="02020603050405020304" pitchFamily="18" charset="0"/>
              </a:rPr>
              <a:t>; </a:t>
            </a:r>
            <a:r>
              <a:rPr lang="en-US" altLang="en-US" sz="1200" dirty="0" err="1">
                <a:solidFill>
                  <a:schemeClr val="tx1"/>
                </a:solidFill>
                <a:latin typeface="Times New Roman" panose="02020603050405020304" pitchFamily="18" charset="0"/>
                <a:cs typeface="Times New Roman" panose="02020603050405020304" pitchFamily="18" charset="0"/>
              </a:rPr>
              <a:t>git</a:t>
            </a:r>
            <a:r>
              <a:rPr lang="en-US" altLang="en-US" sz="1200" dirty="0">
                <a:solidFill>
                  <a:schemeClr val="tx1"/>
                </a:solidFill>
                <a:latin typeface="Times New Roman" panose="02020603050405020304" pitchFamily="18" charset="0"/>
                <a:cs typeface="Times New Roman" panose="02020603050405020304" pitchFamily="18" charset="0"/>
              </a:rPr>
              <a:t> add .; </a:t>
            </a:r>
            <a:r>
              <a:rPr lang="en-US" altLang="en-US" sz="1200" dirty="0" err="1">
                <a:solidFill>
                  <a:schemeClr val="tx1"/>
                </a:solidFill>
                <a:latin typeface="Times New Roman" panose="02020603050405020304" pitchFamily="18" charset="0"/>
                <a:cs typeface="Times New Roman" panose="02020603050405020304" pitchFamily="18" charset="0"/>
              </a:rPr>
              <a:t>git</a:t>
            </a:r>
            <a:r>
              <a:rPr lang="en-US" altLang="en-US" sz="1200" dirty="0">
                <a:solidFill>
                  <a:schemeClr val="tx1"/>
                </a:solidFill>
                <a:latin typeface="Times New Roman" panose="02020603050405020304" pitchFamily="18" charset="0"/>
                <a:cs typeface="Times New Roman" panose="02020603050405020304" pitchFamily="18" charset="0"/>
              </a:rPr>
              <a:t> commit -m </a:t>
            </a:r>
            <a:r>
              <a:rPr lang="en-US" altLang="en-US" sz="1200" dirty="0" smtClean="0">
                <a:solidFill>
                  <a:schemeClr val="tx1"/>
                </a:solidFill>
                <a:latin typeface="Times New Roman" panose="02020603050405020304" pitchFamily="18" charset="0"/>
                <a:cs typeface="Times New Roman" panose="02020603050405020304" pitchFamily="18" charset="0"/>
              </a:rPr>
              <a:t>“</a:t>
            </a:r>
            <a:r>
              <a:rPr lang="en-US" altLang="en-US" sz="1200" dirty="0">
                <a:solidFill>
                  <a:schemeClr val="tx1"/>
                </a:solidFill>
                <a:latin typeface="Times New Roman" panose="02020603050405020304" pitchFamily="18" charset="0"/>
                <a:cs typeface="Times New Roman" panose="02020603050405020304" pitchFamily="18" charset="0"/>
              </a:rPr>
              <a:t>A</a:t>
            </a:r>
            <a:r>
              <a:rPr lang="en-US" altLang="en-US" sz="1200" dirty="0" smtClean="0">
                <a:solidFill>
                  <a:schemeClr val="tx1"/>
                </a:solidFill>
                <a:latin typeface="Times New Roman" panose="02020603050405020304" pitchFamily="18" charset="0"/>
                <a:cs typeface="Times New Roman" panose="02020603050405020304" pitchFamily="18" charset="0"/>
              </a:rPr>
              <a:t>“</a:t>
            </a:r>
            <a:endParaRPr lang="en-US" altLang="en-US" sz="1200" dirty="0">
              <a:solidFill>
                <a:schemeClr val="tx1"/>
              </a:solidFill>
              <a:latin typeface="Times New Roman" panose="02020603050405020304" pitchFamily="18" charset="0"/>
              <a:cs typeface="Times New Roman" panose="02020603050405020304" pitchFamily="18" charset="0"/>
            </a:endParaRPr>
          </a:p>
          <a:p>
            <a:r>
              <a:rPr lang="en-US" altLang="en-US" sz="1200" dirty="0">
                <a:solidFill>
                  <a:schemeClr val="tx1"/>
                </a:solidFill>
                <a:latin typeface="Times New Roman" panose="02020603050405020304" pitchFamily="18" charset="0"/>
                <a:cs typeface="Times New Roman" panose="02020603050405020304" pitchFamily="18" charset="0"/>
              </a:rPr>
              <a:t>echo </a:t>
            </a:r>
            <a:r>
              <a:rPr lang="en-US" altLang="en-US" sz="1200" dirty="0" smtClean="0">
                <a:solidFill>
                  <a:schemeClr val="tx1"/>
                </a:solidFill>
                <a:latin typeface="Times New Roman" panose="02020603050405020304" pitchFamily="18" charset="0"/>
                <a:cs typeface="Times New Roman" panose="02020603050405020304" pitchFamily="18" charset="0"/>
              </a:rPr>
              <a:t>“B" </a:t>
            </a:r>
            <a:r>
              <a:rPr lang="en-US" altLang="en-US" sz="1200" dirty="0">
                <a:solidFill>
                  <a:schemeClr val="tx1"/>
                </a:solidFill>
                <a:latin typeface="Times New Roman" panose="02020603050405020304" pitchFamily="18" charset="0"/>
                <a:cs typeface="Times New Roman" panose="02020603050405020304" pitchFamily="18" charset="0"/>
              </a:rPr>
              <a:t>&gt; </a:t>
            </a:r>
            <a:r>
              <a:rPr lang="en-US" altLang="en-US" sz="1200" dirty="0" smtClean="0">
                <a:solidFill>
                  <a:schemeClr val="tx1"/>
                </a:solidFill>
                <a:latin typeface="Times New Roman" panose="02020603050405020304" pitchFamily="18" charset="0"/>
                <a:cs typeface="Times New Roman" panose="02020603050405020304" pitchFamily="18" charset="0"/>
              </a:rPr>
              <a:t>b.txt</a:t>
            </a:r>
            <a:r>
              <a:rPr lang="en-US" altLang="en-US" sz="1200" dirty="0">
                <a:solidFill>
                  <a:schemeClr val="tx1"/>
                </a:solidFill>
                <a:latin typeface="Times New Roman" panose="02020603050405020304" pitchFamily="18" charset="0"/>
                <a:cs typeface="Times New Roman" panose="02020603050405020304" pitchFamily="18" charset="0"/>
              </a:rPr>
              <a:t>; </a:t>
            </a:r>
            <a:r>
              <a:rPr lang="en-US" altLang="en-US" sz="1200" dirty="0" err="1">
                <a:solidFill>
                  <a:schemeClr val="tx1"/>
                </a:solidFill>
                <a:latin typeface="Times New Roman" panose="02020603050405020304" pitchFamily="18" charset="0"/>
                <a:cs typeface="Times New Roman" panose="02020603050405020304" pitchFamily="18" charset="0"/>
              </a:rPr>
              <a:t>git</a:t>
            </a:r>
            <a:r>
              <a:rPr lang="en-US" altLang="en-US" sz="1200" dirty="0">
                <a:solidFill>
                  <a:schemeClr val="tx1"/>
                </a:solidFill>
                <a:latin typeface="Times New Roman" panose="02020603050405020304" pitchFamily="18" charset="0"/>
                <a:cs typeface="Times New Roman" panose="02020603050405020304" pitchFamily="18" charset="0"/>
              </a:rPr>
              <a:t> add .; </a:t>
            </a:r>
            <a:r>
              <a:rPr lang="en-US" altLang="en-US" sz="1200" dirty="0" err="1">
                <a:solidFill>
                  <a:schemeClr val="tx1"/>
                </a:solidFill>
                <a:latin typeface="Times New Roman" panose="02020603050405020304" pitchFamily="18" charset="0"/>
                <a:cs typeface="Times New Roman" panose="02020603050405020304" pitchFamily="18" charset="0"/>
              </a:rPr>
              <a:t>git</a:t>
            </a:r>
            <a:r>
              <a:rPr lang="en-US" altLang="en-US" sz="1200" dirty="0">
                <a:solidFill>
                  <a:schemeClr val="tx1"/>
                </a:solidFill>
                <a:latin typeface="Times New Roman" panose="02020603050405020304" pitchFamily="18" charset="0"/>
                <a:cs typeface="Times New Roman" panose="02020603050405020304" pitchFamily="18" charset="0"/>
              </a:rPr>
              <a:t> commit -m </a:t>
            </a:r>
            <a:r>
              <a:rPr lang="en-US" altLang="en-US" sz="1200" dirty="0" smtClean="0">
                <a:solidFill>
                  <a:schemeClr val="tx1"/>
                </a:solidFill>
                <a:latin typeface="Times New Roman" panose="02020603050405020304" pitchFamily="18" charset="0"/>
                <a:cs typeface="Times New Roman" panose="02020603050405020304" pitchFamily="18" charset="0"/>
              </a:rPr>
              <a:t>“B“</a:t>
            </a:r>
            <a:endParaRPr lang="en-US" altLang="en-US" sz="1200" dirty="0">
              <a:solidFill>
                <a:schemeClr val="tx1"/>
              </a:solidFill>
              <a:latin typeface="Times New Roman" panose="02020603050405020304" pitchFamily="18" charset="0"/>
              <a:cs typeface="Times New Roman" panose="02020603050405020304" pitchFamily="18" charset="0"/>
            </a:endParaRPr>
          </a:p>
          <a:p>
            <a:endParaRPr lang="en-US" altLang="en-US" sz="1200" dirty="0">
              <a:solidFill>
                <a:schemeClr val="tx1"/>
              </a:solidFill>
              <a:latin typeface="Times New Roman" panose="02020603050405020304" pitchFamily="18" charset="0"/>
              <a:cs typeface="Times New Roman" panose="02020603050405020304" pitchFamily="18" charset="0"/>
            </a:endParaRPr>
          </a:p>
          <a:p>
            <a:r>
              <a:rPr lang="en-US" altLang="en-US" sz="1200" dirty="0">
                <a:solidFill>
                  <a:schemeClr val="bg1">
                    <a:lumMod val="50000"/>
                  </a:schemeClr>
                </a:solidFill>
                <a:latin typeface="Times New Roman" panose="02020603050405020304" pitchFamily="18" charset="0"/>
                <a:cs typeface="Times New Roman" panose="02020603050405020304" pitchFamily="18" charset="0"/>
              </a:rPr>
              <a:t># </a:t>
            </a:r>
            <a:r>
              <a:rPr lang="en-US" sz="1200" dirty="0">
                <a:solidFill>
                  <a:schemeClr val="bg1">
                    <a:lumMod val="50000"/>
                  </a:schemeClr>
                </a:solidFill>
                <a:latin typeface="Times New Roman" panose="02020603050405020304" pitchFamily="18" charset="0"/>
                <a:cs typeface="Times New Roman" panose="02020603050405020304" pitchFamily="18" charset="0"/>
              </a:rPr>
              <a:t>examine what </a:t>
            </a:r>
            <a:r>
              <a:rPr lang="en-US" sz="1200" dirty="0" smtClean="0">
                <a:solidFill>
                  <a:schemeClr val="bg1">
                    <a:lumMod val="50000"/>
                  </a:schemeClr>
                </a:solidFill>
                <a:latin typeface="Times New Roman" panose="02020603050405020304" pitchFamily="18" charset="0"/>
                <a:cs typeface="Times New Roman" panose="02020603050405020304" pitchFamily="18" charset="0"/>
              </a:rPr>
              <a:t>specific snapshot </a:t>
            </a:r>
            <a:r>
              <a:rPr lang="en-US" sz="1200" dirty="0">
                <a:solidFill>
                  <a:schemeClr val="bg1">
                    <a:lumMod val="50000"/>
                  </a:schemeClr>
                </a:solidFill>
                <a:latin typeface="Times New Roman" panose="02020603050405020304" pitchFamily="18" charset="0"/>
                <a:cs typeface="Times New Roman" panose="02020603050405020304" pitchFamily="18" charset="0"/>
              </a:rPr>
              <a:t>looks </a:t>
            </a:r>
            <a:r>
              <a:rPr lang="en-US" sz="1200" dirty="0" smtClean="0">
                <a:solidFill>
                  <a:schemeClr val="bg1">
                    <a:lumMod val="50000"/>
                  </a:schemeClr>
                </a:solidFill>
                <a:latin typeface="Times New Roman" panose="02020603050405020304" pitchFamily="18" charset="0"/>
                <a:cs typeface="Times New Roman" panose="02020603050405020304" pitchFamily="18" charset="0"/>
              </a:rPr>
              <a:t>like</a:t>
            </a:r>
            <a:endParaRPr lang="en-US" altLang="en-US" sz="1200" dirty="0" smtClean="0">
              <a:solidFill>
                <a:schemeClr val="tx1"/>
              </a:solidFill>
              <a:latin typeface="Times New Roman" panose="02020603050405020304" pitchFamily="18" charset="0"/>
              <a:cs typeface="Times New Roman" panose="02020603050405020304" pitchFamily="18" charset="0"/>
            </a:endParaRPr>
          </a:p>
          <a:p>
            <a:r>
              <a:rPr lang="en-US" altLang="en-US" sz="1200" dirty="0" err="1" smtClean="0">
                <a:solidFill>
                  <a:schemeClr val="tx1"/>
                </a:solidFill>
                <a:latin typeface="Times New Roman" panose="02020603050405020304" pitchFamily="18" charset="0"/>
                <a:cs typeface="Times New Roman" panose="02020603050405020304" pitchFamily="18" charset="0"/>
              </a:rPr>
              <a:t>git</a:t>
            </a:r>
            <a:r>
              <a:rPr lang="en-US" altLang="en-US" sz="1200" dirty="0" smtClean="0">
                <a:solidFill>
                  <a:schemeClr val="tx1"/>
                </a:solidFill>
                <a:latin typeface="Times New Roman" panose="02020603050405020304" pitchFamily="18" charset="0"/>
                <a:cs typeface="Times New Roman" panose="02020603050405020304" pitchFamily="18" charset="0"/>
              </a:rPr>
              <a:t> </a:t>
            </a:r>
            <a:r>
              <a:rPr lang="en-US" altLang="en-US" sz="1200" dirty="0">
                <a:solidFill>
                  <a:schemeClr val="tx1"/>
                </a:solidFill>
                <a:latin typeface="Times New Roman" panose="02020603050405020304" pitchFamily="18" charset="0"/>
                <a:cs typeface="Times New Roman" panose="02020603050405020304" pitchFamily="18" charset="0"/>
              </a:rPr>
              <a:t>cat-file -p </a:t>
            </a:r>
            <a:r>
              <a:rPr lang="en-US" altLang="en-US" sz="1200" dirty="0" smtClean="0">
                <a:solidFill>
                  <a:schemeClr val="tx1"/>
                </a:solidFill>
                <a:latin typeface="Times New Roman" panose="02020603050405020304" pitchFamily="18" charset="0"/>
                <a:cs typeface="Times New Roman" panose="02020603050405020304" pitchFamily="18" charset="0"/>
              </a:rPr>
              <a:t>HEAD</a:t>
            </a:r>
            <a:endParaRPr lang="en-US" sz="1200" dirty="0" smtClean="0">
              <a:solidFill>
                <a:schemeClr val="bg1">
                  <a:lumMod val="50000"/>
                </a:schemeClr>
              </a:solidFill>
              <a:latin typeface="Times New Roman" panose="02020603050405020304" pitchFamily="18" charset="0"/>
              <a:cs typeface="Times New Roman" panose="02020603050405020304" pitchFamily="18" charset="0"/>
            </a:endParaRPr>
          </a:p>
          <a:p>
            <a:r>
              <a:rPr lang="en-US" altLang="en-US" sz="1200" dirty="0" err="1">
                <a:solidFill>
                  <a:schemeClr val="tx1"/>
                </a:solidFill>
                <a:latin typeface="Times New Roman" panose="02020603050405020304" pitchFamily="18" charset="0"/>
                <a:cs typeface="Times New Roman" panose="02020603050405020304" pitchFamily="18" charset="0"/>
              </a:rPr>
              <a:t>git</a:t>
            </a:r>
            <a:r>
              <a:rPr lang="en-US" altLang="en-US" sz="1200" dirty="0">
                <a:solidFill>
                  <a:schemeClr val="tx1"/>
                </a:solidFill>
                <a:latin typeface="Times New Roman" panose="02020603050405020304" pitchFamily="18" charset="0"/>
                <a:cs typeface="Times New Roman" panose="02020603050405020304" pitchFamily="18" charset="0"/>
              </a:rPr>
              <a:t> ls-tree -r </a:t>
            </a:r>
            <a:r>
              <a:rPr lang="en-US" altLang="en-US" sz="1200" dirty="0" smtClean="0">
                <a:solidFill>
                  <a:schemeClr val="tx1"/>
                </a:solidFill>
                <a:latin typeface="Times New Roman" panose="02020603050405020304" pitchFamily="18" charset="0"/>
                <a:cs typeface="Times New Roman" panose="02020603050405020304" pitchFamily="18" charset="0"/>
              </a:rPr>
              <a:t>HEAD</a:t>
            </a:r>
          </a:p>
          <a:p>
            <a:r>
              <a:rPr lang="en-US" altLang="en-US" sz="1200" dirty="0" err="1">
                <a:solidFill>
                  <a:schemeClr val="tx1"/>
                </a:solidFill>
                <a:latin typeface="Times New Roman" panose="02020603050405020304" pitchFamily="18" charset="0"/>
                <a:cs typeface="Times New Roman" panose="02020603050405020304" pitchFamily="18" charset="0"/>
              </a:rPr>
              <a:t>git</a:t>
            </a:r>
            <a:r>
              <a:rPr lang="en-US" altLang="en-US" sz="1200" dirty="0">
                <a:solidFill>
                  <a:schemeClr val="tx1"/>
                </a:solidFill>
                <a:latin typeface="Times New Roman" panose="02020603050405020304" pitchFamily="18" charset="0"/>
                <a:cs typeface="Times New Roman" panose="02020603050405020304" pitchFamily="18" charset="0"/>
              </a:rPr>
              <a:t> ls-files -s</a:t>
            </a:r>
          </a:p>
          <a:p>
            <a:endParaRPr lang="en-US" altLang="en-US" sz="1200" dirty="0">
              <a:solidFill>
                <a:schemeClr val="tx1"/>
              </a:solidFill>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2"/>
          <a:stretch>
            <a:fillRect/>
          </a:stretch>
        </p:blipFill>
        <p:spPr>
          <a:xfrm>
            <a:off x="3812830" y="1168016"/>
            <a:ext cx="3857625" cy="1990725"/>
          </a:xfrm>
          <a:prstGeom prst="rect">
            <a:avLst/>
          </a:prstGeom>
        </p:spPr>
      </p:pic>
      <p:pic>
        <p:nvPicPr>
          <p:cNvPr id="5" name="Picture 4"/>
          <p:cNvPicPr>
            <a:picLocks noChangeAspect="1"/>
          </p:cNvPicPr>
          <p:nvPr/>
        </p:nvPicPr>
        <p:blipFill>
          <a:blip r:embed="rId3"/>
          <a:stretch>
            <a:fillRect/>
          </a:stretch>
        </p:blipFill>
        <p:spPr>
          <a:xfrm>
            <a:off x="3875353" y="3303210"/>
            <a:ext cx="3857625" cy="2137767"/>
          </a:xfrm>
          <a:prstGeom prst="rect">
            <a:avLst/>
          </a:prstGeom>
        </p:spPr>
      </p:pic>
    </p:spTree>
    <p:extLst>
      <p:ext uri="{BB962C8B-B14F-4D97-AF65-F5344CB8AC3E}">
        <p14:creationId xmlns:p14="http://schemas.microsoft.com/office/powerpoint/2010/main" val="3464752948"/>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Practice </a:t>
            </a:r>
            <a:r>
              <a:rPr lang="en-US" b="1" dirty="0" smtClean="0">
                <a:solidFill>
                  <a:srgbClr val="0070C0"/>
                </a:solidFill>
                <a:effectLst>
                  <a:outerShdw blurRad="38100" dist="38100" dir="2700000" algn="tl">
                    <a:srgbClr val="000000">
                      <a:alpha val="43137"/>
                    </a:srgbClr>
                  </a:outerShdw>
                </a:effectLst>
                <a:latin typeface="Arial" charset="0"/>
                <a:cs typeface="Arial" charset="0"/>
              </a:rPr>
              <a:t>6:  </a:t>
            </a:r>
            <a:r>
              <a:rPr lang="en-US" b="1" dirty="0" smtClean="0">
                <a:solidFill>
                  <a:srgbClr val="0070C0"/>
                </a:solidFill>
                <a:effectLst>
                  <a:outerShdw blurRad="38100" dist="38100" dir="2700000" algn="tl">
                    <a:srgbClr val="000000">
                      <a:alpha val="43137"/>
                    </a:srgbClr>
                  </a:outerShdw>
                </a:effectLst>
                <a:latin typeface="Arial" charset="0"/>
                <a:cs typeface="Arial" charset="0"/>
              </a:rPr>
              <a:t>Reset Demystified</a:t>
            </a:r>
            <a:r>
              <a:rPr lang="en-US" dirty="0"/>
              <a:t/>
            </a:r>
            <a:br>
              <a:rPr lang="en-US" dirty="0"/>
            </a:br>
            <a:r>
              <a:rPr lang="en-US" b="1" dirty="0">
                <a:solidFill>
                  <a:srgbClr val="0070C0"/>
                </a:solidFill>
                <a:effectLst>
                  <a:outerShdw blurRad="38100" dist="38100" dir="2700000" algn="tl">
                    <a:srgbClr val="000000">
                      <a:alpha val="43137"/>
                    </a:srgbClr>
                  </a:outerShdw>
                </a:effectLst>
                <a:latin typeface="Arial" charset="0"/>
                <a:cs typeface="Arial" charset="0"/>
              </a:rPr>
              <a:t/>
            </a:r>
            <a:br>
              <a:rPr lang="en-US" b="1" dirty="0">
                <a:solidFill>
                  <a:srgbClr val="0070C0"/>
                </a:solidFill>
                <a:effectLst>
                  <a:outerShdw blurRad="38100" dist="38100" dir="2700000" algn="tl">
                    <a:srgbClr val="000000">
                      <a:alpha val="43137"/>
                    </a:srgbClr>
                  </a:outerShdw>
                </a:effectLst>
                <a:latin typeface="Arial" charset="0"/>
                <a:cs typeface="Arial" charset="0"/>
              </a:rPr>
            </a:br>
            <a:endParaRPr lang="en-US" b="1" dirty="0">
              <a:solidFill>
                <a:srgbClr val="0070C0"/>
              </a:solidFill>
              <a:effectLst>
                <a:outerShdw blurRad="38100" dist="38100" dir="2700000" algn="tl">
                  <a:srgbClr val="000000">
                    <a:alpha val="43137"/>
                  </a:srgbClr>
                </a:outerShdw>
              </a:effectLst>
              <a:latin typeface="Arial" charset="0"/>
              <a:cs typeface="Arial" charset="0"/>
            </a:endParaRPr>
          </a:p>
        </p:txBody>
      </p:sp>
      <p:sp>
        <p:nvSpPr>
          <p:cNvPr id="10" name="Rectangle 7"/>
          <p:cNvSpPr>
            <a:spLocks noChangeArrowheads="1"/>
          </p:cNvSpPr>
          <p:nvPr/>
        </p:nvSpPr>
        <p:spPr bwMode="auto">
          <a:xfrm>
            <a:off x="0" y="9975"/>
            <a:ext cx="65" cy="43724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87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1" name="Rectangle 8"/>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4" name="Rectangle 10"/>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pic>
        <p:nvPicPr>
          <p:cNvPr id="6" name="Picture 5"/>
          <p:cNvPicPr>
            <a:picLocks noChangeAspect="1"/>
          </p:cNvPicPr>
          <p:nvPr/>
        </p:nvPicPr>
        <p:blipFill>
          <a:blip r:embed="rId2"/>
          <a:stretch>
            <a:fillRect/>
          </a:stretch>
        </p:blipFill>
        <p:spPr>
          <a:xfrm>
            <a:off x="182563" y="1105333"/>
            <a:ext cx="2694388" cy="2413722"/>
          </a:xfrm>
          <a:prstGeom prst="rect">
            <a:avLst/>
          </a:prstGeom>
        </p:spPr>
      </p:pic>
      <p:pic>
        <p:nvPicPr>
          <p:cNvPr id="7" name="Picture 6"/>
          <p:cNvPicPr>
            <a:picLocks noChangeAspect="1"/>
          </p:cNvPicPr>
          <p:nvPr/>
        </p:nvPicPr>
        <p:blipFill>
          <a:blip r:embed="rId3"/>
          <a:stretch>
            <a:fillRect/>
          </a:stretch>
        </p:blipFill>
        <p:spPr>
          <a:xfrm>
            <a:off x="2947988" y="1105333"/>
            <a:ext cx="2854768" cy="2413722"/>
          </a:xfrm>
          <a:prstGeom prst="rect">
            <a:avLst/>
          </a:prstGeom>
        </p:spPr>
      </p:pic>
      <p:pic>
        <p:nvPicPr>
          <p:cNvPr id="8" name="Picture 7"/>
          <p:cNvPicPr>
            <a:picLocks noChangeAspect="1"/>
          </p:cNvPicPr>
          <p:nvPr/>
        </p:nvPicPr>
        <p:blipFill>
          <a:blip r:embed="rId4"/>
          <a:stretch>
            <a:fillRect/>
          </a:stretch>
        </p:blipFill>
        <p:spPr>
          <a:xfrm>
            <a:off x="5873793" y="1105333"/>
            <a:ext cx="2803894" cy="2416080"/>
          </a:xfrm>
          <a:prstGeom prst="rect">
            <a:avLst/>
          </a:prstGeom>
        </p:spPr>
      </p:pic>
      <p:pic>
        <p:nvPicPr>
          <p:cNvPr id="9" name="Picture 8"/>
          <p:cNvPicPr>
            <a:picLocks noChangeAspect="1"/>
          </p:cNvPicPr>
          <p:nvPr/>
        </p:nvPicPr>
        <p:blipFill>
          <a:blip r:embed="rId5"/>
          <a:stretch>
            <a:fillRect/>
          </a:stretch>
        </p:blipFill>
        <p:spPr>
          <a:xfrm>
            <a:off x="131657" y="3715760"/>
            <a:ext cx="2689354" cy="2321102"/>
          </a:xfrm>
          <a:prstGeom prst="rect">
            <a:avLst/>
          </a:prstGeom>
        </p:spPr>
      </p:pic>
      <p:pic>
        <p:nvPicPr>
          <p:cNvPr id="16" name="Picture 15"/>
          <p:cNvPicPr>
            <a:picLocks noChangeAspect="1"/>
          </p:cNvPicPr>
          <p:nvPr/>
        </p:nvPicPr>
        <p:blipFill>
          <a:blip r:embed="rId6"/>
          <a:stretch>
            <a:fillRect/>
          </a:stretch>
        </p:blipFill>
        <p:spPr>
          <a:xfrm>
            <a:off x="2947988" y="3704880"/>
            <a:ext cx="2799362" cy="2397814"/>
          </a:xfrm>
          <a:prstGeom prst="rect">
            <a:avLst/>
          </a:prstGeom>
        </p:spPr>
      </p:pic>
      <p:pic>
        <p:nvPicPr>
          <p:cNvPr id="17" name="Picture 16"/>
          <p:cNvPicPr>
            <a:picLocks noChangeAspect="1"/>
          </p:cNvPicPr>
          <p:nvPr/>
        </p:nvPicPr>
        <p:blipFill>
          <a:blip r:embed="rId7"/>
          <a:stretch>
            <a:fillRect/>
          </a:stretch>
        </p:blipFill>
        <p:spPr>
          <a:xfrm>
            <a:off x="5874327" y="3677404"/>
            <a:ext cx="2803360" cy="2474014"/>
          </a:xfrm>
          <a:prstGeom prst="rect">
            <a:avLst/>
          </a:prstGeom>
        </p:spPr>
      </p:pic>
    </p:spTree>
    <p:extLst>
      <p:ext uri="{BB962C8B-B14F-4D97-AF65-F5344CB8AC3E}">
        <p14:creationId xmlns:p14="http://schemas.microsoft.com/office/powerpoint/2010/main" val="2616545172"/>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Practice </a:t>
            </a:r>
            <a:r>
              <a:rPr lang="en-US" b="1" dirty="0" smtClean="0">
                <a:solidFill>
                  <a:srgbClr val="0070C0"/>
                </a:solidFill>
                <a:effectLst>
                  <a:outerShdw blurRad="38100" dist="38100" dir="2700000" algn="tl">
                    <a:srgbClr val="000000">
                      <a:alpha val="43137"/>
                    </a:srgbClr>
                  </a:outerShdw>
                </a:effectLst>
                <a:latin typeface="Arial" charset="0"/>
                <a:cs typeface="Arial" charset="0"/>
              </a:rPr>
              <a:t>6:  </a:t>
            </a:r>
            <a:r>
              <a:rPr lang="en-US" b="1" dirty="0" smtClean="0">
                <a:solidFill>
                  <a:srgbClr val="0070C0"/>
                </a:solidFill>
                <a:effectLst>
                  <a:outerShdw blurRad="38100" dist="38100" dir="2700000" algn="tl">
                    <a:srgbClr val="000000">
                      <a:alpha val="43137"/>
                    </a:srgbClr>
                  </a:outerShdw>
                </a:effectLst>
                <a:latin typeface="Arial" charset="0"/>
                <a:cs typeface="Arial" charset="0"/>
              </a:rPr>
              <a:t>Reset Demystified</a:t>
            </a:r>
            <a:r>
              <a:rPr lang="en-US" dirty="0"/>
              <a:t/>
            </a:r>
            <a:br>
              <a:rPr lang="en-US" dirty="0"/>
            </a:br>
            <a:r>
              <a:rPr lang="en-US" b="1" dirty="0">
                <a:solidFill>
                  <a:srgbClr val="0070C0"/>
                </a:solidFill>
                <a:effectLst>
                  <a:outerShdw blurRad="38100" dist="38100" dir="2700000" algn="tl">
                    <a:srgbClr val="000000">
                      <a:alpha val="43137"/>
                    </a:srgbClr>
                  </a:outerShdw>
                </a:effectLst>
                <a:latin typeface="Arial" charset="0"/>
                <a:cs typeface="Arial" charset="0"/>
              </a:rPr>
              <a:t/>
            </a:r>
            <a:br>
              <a:rPr lang="en-US" b="1" dirty="0">
                <a:solidFill>
                  <a:srgbClr val="0070C0"/>
                </a:solidFill>
                <a:effectLst>
                  <a:outerShdw blurRad="38100" dist="38100" dir="2700000" algn="tl">
                    <a:srgbClr val="000000">
                      <a:alpha val="43137"/>
                    </a:srgbClr>
                  </a:outerShdw>
                </a:effectLst>
                <a:latin typeface="Arial" charset="0"/>
                <a:cs typeface="Arial" charset="0"/>
              </a:rPr>
            </a:br>
            <a:endParaRPr lang="en-US" b="1" dirty="0">
              <a:solidFill>
                <a:srgbClr val="0070C0"/>
              </a:solidFill>
              <a:effectLst>
                <a:outerShdw blurRad="38100" dist="38100" dir="2700000" algn="tl">
                  <a:srgbClr val="000000">
                    <a:alpha val="43137"/>
                  </a:srgbClr>
                </a:outerShdw>
              </a:effectLst>
              <a:latin typeface="Arial" charset="0"/>
              <a:cs typeface="Arial" charset="0"/>
            </a:endParaRPr>
          </a:p>
        </p:txBody>
      </p:sp>
      <p:sp>
        <p:nvSpPr>
          <p:cNvPr id="10" name="Rectangle 7"/>
          <p:cNvSpPr>
            <a:spLocks noChangeArrowheads="1"/>
          </p:cNvSpPr>
          <p:nvPr/>
        </p:nvSpPr>
        <p:spPr bwMode="auto">
          <a:xfrm>
            <a:off x="0" y="9975"/>
            <a:ext cx="65" cy="43724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87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1" name="Rectangle 8"/>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4" name="Rectangle 10"/>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pic>
        <p:nvPicPr>
          <p:cNvPr id="2" name="Picture 1"/>
          <p:cNvPicPr>
            <a:picLocks noChangeAspect="1"/>
          </p:cNvPicPr>
          <p:nvPr/>
        </p:nvPicPr>
        <p:blipFill>
          <a:blip r:embed="rId2"/>
          <a:stretch>
            <a:fillRect/>
          </a:stretch>
        </p:blipFill>
        <p:spPr>
          <a:xfrm>
            <a:off x="316922" y="1049770"/>
            <a:ext cx="3078153" cy="2506373"/>
          </a:xfrm>
          <a:prstGeom prst="rect">
            <a:avLst/>
          </a:prstGeom>
        </p:spPr>
      </p:pic>
      <p:pic>
        <p:nvPicPr>
          <p:cNvPr id="3" name="Picture 2"/>
          <p:cNvPicPr>
            <a:picLocks noChangeAspect="1"/>
          </p:cNvPicPr>
          <p:nvPr/>
        </p:nvPicPr>
        <p:blipFill>
          <a:blip r:embed="rId3"/>
          <a:stretch>
            <a:fillRect/>
          </a:stretch>
        </p:blipFill>
        <p:spPr>
          <a:xfrm>
            <a:off x="5432281" y="968375"/>
            <a:ext cx="3114740" cy="2669165"/>
          </a:xfrm>
          <a:prstGeom prst="rect">
            <a:avLst/>
          </a:prstGeom>
        </p:spPr>
      </p:pic>
      <p:pic>
        <p:nvPicPr>
          <p:cNvPr id="4" name="Picture 3"/>
          <p:cNvPicPr>
            <a:picLocks noChangeAspect="1"/>
          </p:cNvPicPr>
          <p:nvPr/>
        </p:nvPicPr>
        <p:blipFill>
          <a:blip r:embed="rId4"/>
          <a:stretch>
            <a:fillRect/>
          </a:stretch>
        </p:blipFill>
        <p:spPr>
          <a:xfrm>
            <a:off x="316922" y="3812740"/>
            <a:ext cx="2938896" cy="2610968"/>
          </a:xfrm>
          <a:prstGeom prst="rect">
            <a:avLst/>
          </a:prstGeom>
        </p:spPr>
      </p:pic>
      <p:pic>
        <p:nvPicPr>
          <p:cNvPr id="5" name="Picture 4"/>
          <p:cNvPicPr>
            <a:picLocks noChangeAspect="1"/>
          </p:cNvPicPr>
          <p:nvPr/>
        </p:nvPicPr>
        <p:blipFill>
          <a:blip r:embed="rId5"/>
          <a:stretch>
            <a:fillRect/>
          </a:stretch>
        </p:blipFill>
        <p:spPr>
          <a:xfrm>
            <a:off x="5432281" y="3812740"/>
            <a:ext cx="3114740" cy="2744455"/>
          </a:xfrm>
          <a:prstGeom prst="rect">
            <a:avLst/>
          </a:prstGeom>
        </p:spPr>
      </p:pic>
    </p:spTree>
    <p:extLst>
      <p:ext uri="{BB962C8B-B14F-4D97-AF65-F5344CB8AC3E}">
        <p14:creationId xmlns:p14="http://schemas.microsoft.com/office/powerpoint/2010/main" val="65561716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Motivation – Backup</a:t>
            </a:r>
          </a:p>
        </p:txBody>
      </p:sp>
      <p:pic>
        <p:nvPicPr>
          <p:cNvPr id="18" name="Picture 17"/>
          <p:cNvPicPr>
            <a:picLocks noChangeAspect="1"/>
          </p:cNvPicPr>
          <p:nvPr/>
        </p:nvPicPr>
        <p:blipFill>
          <a:blip r:embed="rId2"/>
          <a:stretch>
            <a:fillRect/>
          </a:stretch>
        </p:blipFill>
        <p:spPr>
          <a:xfrm>
            <a:off x="2352675" y="2209800"/>
            <a:ext cx="4438650" cy="2438400"/>
          </a:xfrm>
          <a:prstGeom prst="rect">
            <a:avLst/>
          </a:prstGeom>
        </p:spPr>
      </p:pic>
      <p:sp>
        <p:nvSpPr>
          <p:cNvPr id="20" name="Cloud Callout 19"/>
          <p:cNvSpPr/>
          <p:nvPr/>
        </p:nvSpPr>
        <p:spPr bwMode="auto">
          <a:xfrm>
            <a:off x="5285510" y="4551219"/>
            <a:ext cx="3332018" cy="928254"/>
          </a:xfrm>
          <a:prstGeom prst="cloudCallout">
            <a:avLst>
              <a:gd name="adj1" fmla="val -71212"/>
              <a:gd name="adj2" fmla="val -154890"/>
            </a:avLst>
          </a:prstGeom>
          <a:ln>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100" i="0" u="none" strike="noStrike" normalizeH="0" baseline="0" dirty="0" smtClean="0">
                <a:ln w="0"/>
                <a:solidFill>
                  <a:schemeClr val="tx1"/>
                </a:solidFill>
                <a:effectLst>
                  <a:outerShdw blurRad="38100" dist="19050" dir="2700000" algn="tl" rotWithShape="0">
                    <a:schemeClr val="dk1">
                      <a:alpha val="40000"/>
                    </a:schemeClr>
                  </a:outerShdw>
                </a:effectLst>
                <a:latin typeface="Arial" pitchFamily="34" charset="0"/>
              </a:rPr>
              <a:t>Project with its sources should be </a:t>
            </a:r>
            <a:r>
              <a:rPr kumimoji="0" lang="en-US" sz="1100" i="0" u="none" strike="noStrike" normalizeH="0" baseline="0" dirty="0" smtClean="0">
                <a:ln w="0"/>
                <a:solidFill>
                  <a:srgbClr val="FF0000"/>
                </a:solidFill>
                <a:effectLst>
                  <a:outerShdw blurRad="38100" dist="19050" dir="2700000" algn="tl" rotWithShape="0">
                    <a:schemeClr val="dk1">
                      <a:alpha val="40000"/>
                    </a:schemeClr>
                  </a:outerShdw>
                </a:effectLst>
                <a:latin typeface="Arial" pitchFamily="34" charset="0"/>
              </a:rPr>
              <a:t>copied to </a:t>
            </a:r>
            <a:r>
              <a:rPr lang="en-US" sz="1100" dirty="0" smtClean="0">
                <a:ln w="0"/>
                <a:solidFill>
                  <a:srgbClr val="FF0000"/>
                </a:solidFill>
                <a:effectLst>
                  <a:outerShdw blurRad="38100" dist="19050" dir="2700000" algn="tl" rotWithShape="0">
                    <a:schemeClr val="dk1">
                      <a:alpha val="40000"/>
                    </a:schemeClr>
                  </a:outerShdw>
                </a:effectLst>
                <a:latin typeface="Arial" pitchFamily="34" charset="0"/>
              </a:rPr>
              <a:t>different folder </a:t>
            </a:r>
            <a:r>
              <a:rPr kumimoji="0" lang="en-US" sz="1100" i="0" u="none" strike="noStrike" normalizeH="0" dirty="0" smtClean="0">
                <a:ln w="0"/>
                <a:solidFill>
                  <a:schemeClr val="tx1"/>
                </a:solidFill>
                <a:effectLst>
                  <a:outerShdw blurRad="38100" dist="19050" dir="2700000" algn="tl" rotWithShape="0">
                    <a:schemeClr val="dk1">
                      <a:alpha val="40000"/>
                    </a:schemeClr>
                  </a:outerShdw>
                </a:effectLst>
                <a:latin typeface="Arial" pitchFamily="34" charset="0"/>
              </a:rPr>
              <a:t>(preferable to different disk)</a:t>
            </a:r>
            <a:endParaRPr kumimoji="0" lang="en-US" sz="1100" i="0" u="none" strike="noStrike" normalizeH="0" baseline="0" dirty="0" smtClean="0">
              <a:ln w="0"/>
              <a:solidFill>
                <a:schemeClr val="tx1"/>
              </a:solidFill>
              <a:effectLst>
                <a:outerShdw blurRad="38100" dist="19050" dir="2700000" algn="tl" rotWithShape="0">
                  <a:schemeClr val="dk1">
                    <a:alpha val="40000"/>
                  </a:schemeClr>
                </a:outerShdw>
              </a:effectLst>
              <a:latin typeface="Arial" pitchFamily="34" charset="0"/>
            </a:endParaRPr>
          </a:p>
        </p:txBody>
      </p:sp>
    </p:spTree>
    <p:extLst>
      <p:ext uri="{BB962C8B-B14F-4D97-AF65-F5344CB8AC3E}">
        <p14:creationId xmlns:p14="http://schemas.microsoft.com/office/powerpoint/2010/main" val="192804324"/>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Practice </a:t>
            </a:r>
            <a:r>
              <a:rPr lang="en-US" b="1" dirty="0" smtClean="0">
                <a:solidFill>
                  <a:srgbClr val="0070C0"/>
                </a:solidFill>
                <a:effectLst>
                  <a:outerShdw blurRad="38100" dist="38100" dir="2700000" algn="tl">
                    <a:srgbClr val="000000">
                      <a:alpha val="43137"/>
                    </a:srgbClr>
                  </a:outerShdw>
                </a:effectLst>
                <a:latin typeface="Arial" charset="0"/>
                <a:cs typeface="Arial" charset="0"/>
              </a:rPr>
              <a:t>6:  </a:t>
            </a:r>
            <a:r>
              <a:rPr lang="en-US" b="1" dirty="0" smtClean="0">
                <a:solidFill>
                  <a:srgbClr val="0070C0"/>
                </a:solidFill>
                <a:effectLst>
                  <a:outerShdw blurRad="38100" dist="38100" dir="2700000" algn="tl">
                    <a:srgbClr val="000000">
                      <a:alpha val="43137"/>
                    </a:srgbClr>
                  </a:outerShdw>
                </a:effectLst>
                <a:latin typeface="Arial" charset="0"/>
                <a:cs typeface="Arial" charset="0"/>
              </a:rPr>
              <a:t>Reset Demystified</a:t>
            </a:r>
            <a:r>
              <a:rPr lang="en-US" dirty="0"/>
              <a:t/>
            </a:r>
            <a:br>
              <a:rPr lang="en-US" dirty="0"/>
            </a:br>
            <a:r>
              <a:rPr lang="en-US" b="1" dirty="0">
                <a:solidFill>
                  <a:srgbClr val="0070C0"/>
                </a:solidFill>
                <a:effectLst>
                  <a:outerShdw blurRad="38100" dist="38100" dir="2700000" algn="tl">
                    <a:srgbClr val="000000">
                      <a:alpha val="43137"/>
                    </a:srgbClr>
                  </a:outerShdw>
                </a:effectLst>
                <a:latin typeface="Arial" charset="0"/>
                <a:cs typeface="Arial" charset="0"/>
              </a:rPr>
              <a:t/>
            </a:r>
            <a:br>
              <a:rPr lang="en-US" b="1" dirty="0">
                <a:solidFill>
                  <a:srgbClr val="0070C0"/>
                </a:solidFill>
                <a:effectLst>
                  <a:outerShdw blurRad="38100" dist="38100" dir="2700000" algn="tl">
                    <a:srgbClr val="000000">
                      <a:alpha val="43137"/>
                    </a:srgbClr>
                  </a:outerShdw>
                </a:effectLst>
                <a:latin typeface="Arial" charset="0"/>
                <a:cs typeface="Arial" charset="0"/>
              </a:rPr>
            </a:br>
            <a:endParaRPr lang="en-US" b="1" dirty="0">
              <a:solidFill>
                <a:srgbClr val="0070C0"/>
              </a:solidFill>
              <a:effectLst>
                <a:outerShdw blurRad="38100" dist="38100" dir="2700000" algn="tl">
                  <a:srgbClr val="000000">
                    <a:alpha val="43137"/>
                  </a:srgbClr>
                </a:outerShdw>
              </a:effectLst>
              <a:latin typeface="Arial" charset="0"/>
              <a:cs typeface="Arial" charset="0"/>
            </a:endParaRPr>
          </a:p>
        </p:txBody>
      </p:sp>
      <p:sp>
        <p:nvSpPr>
          <p:cNvPr id="10" name="Rectangle 7"/>
          <p:cNvSpPr>
            <a:spLocks noChangeArrowheads="1"/>
          </p:cNvSpPr>
          <p:nvPr/>
        </p:nvSpPr>
        <p:spPr bwMode="auto">
          <a:xfrm>
            <a:off x="0" y="9975"/>
            <a:ext cx="65" cy="43724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87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1" name="Rectangle 8"/>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4" name="Rectangle 10"/>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pic>
        <p:nvPicPr>
          <p:cNvPr id="6" name="Picture 5"/>
          <p:cNvPicPr>
            <a:picLocks noChangeAspect="1"/>
          </p:cNvPicPr>
          <p:nvPr/>
        </p:nvPicPr>
        <p:blipFill>
          <a:blip r:embed="rId2"/>
          <a:stretch>
            <a:fillRect/>
          </a:stretch>
        </p:blipFill>
        <p:spPr>
          <a:xfrm>
            <a:off x="381458" y="959123"/>
            <a:ext cx="3143280" cy="2719221"/>
          </a:xfrm>
          <a:prstGeom prst="rect">
            <a:avLst/>
          </a:prstGeom>
        </p:spPr>
      </p:pic>
      <p:pic>
        <p:nvPicPr>
          <p:cNvPr id="7" name="Picture 6"/>
          <p:cNvPicPr>
            <a:picLocks noChangeAspect="1"/>
          </p:cNvPicPr>
          <p:nvPr/>
        </p:nvPicPr>
        <p:blipFill>
          <a:blip r:embed="rId3"/>
          <a:stretch>
            <a:fillRect/>
          </a:stretch>
        </p:blipFill>
        <p:spPr>
          <a:xfrm>
            <a:off x="5670459" y="698023"/>
            <a:ext cx="3344741" cy="2853685"/>
          </a:xfrm>
          <a:prstGeom prst="rect">
            <a:avLst/>
          </a:prstGeom>
        </p:spPr>
      </p:pic>
      <p:sp>
        <p:nvSpPr>
          <p:cNvPr id="12" name="Line Callout 1 11"/>
          <p:cNvSpPr/>
          <p:nvPr/>
        </p:nvSpPr>
        <p:spPr bwMode="auto">
          <a:xfrm>
            <a:off x="2603225" y="968375"/>
            <a:ext cx="2986880" cy="1170603"/>
          </a:xfrm>
          <a:prstGeom prst="borderCallout1">
            <a:avLst>
              <a:gd name="adj1" fmla="val 45836"/>
              <a:gd name="adj2" fmla="val -2411"/>
              <a:gd name="adj3" fmla="val 116652"/>
              <a:gd name="adj4" fmla="val -11556"/>
            </a:avLst>
          </a:prstGeom>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lvl="0" algn="just"/>
            <a:r>
              <a:rPr lang="en-US" sz="1100" dirty="0" err="1" smtClean="0">
                <a:solidFill>
                  <a:srgbClr val="FF0000"/>
                </a:solidFill>
                <a:latin typeface="Times New Roman" panose="02020603050405020304" pitchFamily="18" charset="0"/>
                <a:cs typeface="Times New Roman" panose="02020603050405020304" pitchFamily="18" charset="0"/>
              </a:rPr>
              <a:t>git</a:t>
            </a:r>
            <a:r>
              <a:rPr lang="en-US" sz="1100" dirty="0" smtClean="0">
                <a:solidFill>
                  <a:srgbClr val="FF0000"/>
                </a:solidFill>
                <a:latin typeface="Times New Roman" panose="02020603050405020304" pitchFamily="18" charset="0"/>
                <a:cs typeface="Times New Roman" panose="02020603050405020304" pitchFamily="18" charset="0"/>
              </a:rPr>
              <a:t> </a:t>
            </a:r>
            <a:r>
              <a:rPr lang="en-US" sz="1100" dirty="0">
                <a:solidFill>
                  <a:srgbClr val="FF0000"/>
                </a:solidFill>
                <a:latin typeface="Times New Roman" panose="02020603050405020304" pitchFamily="18" charset="0"/>
                <a:cs typeface="Times New Roman" panose="02020603050405020304" pitchFamily="18" charset="0"/>
              </a:rPr>
              <a:t>reset --mixed HEAD </a:t>
            </a:r>
            <a:r>
              <a:rPr lang="en-US" sz="1100" dirty="0" smtClean="0">
                <a:solidFill>
                  <a:srgbClr val="FF0000"/>
                </a:solidFill>
                <a:latin typeface="Times New Roman" panose="02020603050405020304" pitchFamily="18" charset="0"/>
                <a:cs typeface="Times New Roman" panose="02020603050405020304" pitchFamily="18" charset="0"/>
              </a:rPr>
              <a:t>file.txt</a:t>
            </a:r>
          </a:p>
          <a:p>
            <a:pPr lvl="0" algn="just"/>
            <a:endParaRPr lang="en-US" sz="1100" dirty="0">
              <a:solidFill>
                <a:schemeClr val="tx1"/>
              </a:solidFill>
              <a:latin typeface="Times New Roman" panose="02020603050405020304" pitchFamily="18" charset="0"/>
              <a:cs typeface="Times New Roman" panose="02020603050405020304" pitchFamily="18" charset="0"/>
            </a:endParaRPr>
          </a:p>
          <a:p>
            <a:pPr lvl="0" algn="just"/>
            <a:r>
              <a:rPr lang="en-US" sz="1100" dirty="0">
                <a:solidFill>
                  <a:schemeClr val="tx1"/>
                </a:solidFill>
                <a:latin typeface="Times New Roman" panose="02020603050405020304" pitchFamily="18" charset="0"/>
                <a:cs typeface="Times New Roman" panose="02020603050405020304" pitchFamily="18" charset="0"/>
              </a:rPr>
              <a:t>This has the practical effect of unstaging the file. If we look at the diagram for that command and think about what </a:t>
            </a:r>
            <a:r>
              <a:rPr lang="en-US" sz="1100" dirty="0" err="1">
                <a:solidFill>
                  <a:schemeClr val="tx1"/>
                </a:solidFill>
                <a:latin typeface="Times New Roman" panose="02020603050405020304" pitchFamily="18" charset="0"/>
                <a:cs typeface="Times New Roman" panose="02020603050405020304" pitchFamily="18" charset="0"/>
              </a:rPr>
              <a:t>git</a:t>
            </a:r>
            <a:r>
              <a:rPr lang="en-US" sz="1100" dirty="0">
                <a:solidFill>
                  <a:schemeClr val="tx1"/>
                </a:solidFill>
                <a:latin typeface="Times New Roman" panose="02020603050405020304" pitchFamily="18" charset="0"/>
                <a:cs typeface="Times New Roman" panose="02020603050405020304" pitchFamily="18" charset="0"/>
              </a:rPr>
              <a:t> add does, they are exact </a:t>
            </a:r>
            <a:r>
              <a:rPr lang="en-US" sz="1100" dirty="0" smtClean="0">
                <a:solidFill>
                  <a:schemeClr val="tx1"/>
                </a:solidFill>
                <a:latin typeface="Times New Roman" panose="02020603050405020304" pitchFamily="18" charset="0"/>
                <a:cs typeface="Times New Roman" panose="02020603050405020304" pitchFamily="18" charset="0"/>
              </a:rPr>
              <a:t>opposites</a:t>
            </a:r>
            <a:endParaRPr lang="en-US" sz="1100" dirty="0">
              <a:solidFill>
                <a:schemeClr val="tx1"/>
              </a:solidFill>
              <a:latin typeface="Times New Roman" panose="02020603050405020304" pitchFamily="18" charset="0"/>
              <a:cs typeface="Times New Roman" panose="02020603050405020304" pitchFamily="18" charset="0"/>
            </a:endParaRPr>
          </a:p>
        </p:txBody>
      </p:sp>
      <p:pic>
        <p:nvPicPr>
          <p:cNvPr id="13" name="Picture 12"/>
          <p:cNvPicPr>
            <a:picLocks noChangeAspect="1"/>
          </p:cNvPicPr>
          <p:nvPr/>
        </p:nvPicPr>
        <p:blipFill>
          <a:blip r:embed="rId4"/>
          <a:stretch>
            <a:fillRect/>
          </a:stretch>
        </p:blipFill>
        <p:spPr>
          <a:xfrm>
            <a:off x="381458" y="3827555"/>
            <a:ext cx="3143280" cy="2654326"/>
          </a:xfrm>
          <a:prstGeom prst="rect">
            <a:avLst/>
          </a:prstGeom>
        </p:spPr>
      </p:pic>
      <p:pic>
        <p:nvPicPr>
          <p:cNvPr id="15" name="Picture 14"/>
          <p:cNvPicPr>
            <a:picLocks noChangeAspect="1"/>
          </p:cNvPicPr>
          <p:nvPr/>
        </p:nvPicPr>
        <p:blipFill>
          <a:blip r:embed="rId5"/>
          <a:stretch>
            <a:fillRect/>
          </a:stretch>
        </p:blipFill>
        <p:spPr>
          <a:xfrm>
            <a:off x="5660444" y="3827555"/>
            <a:ext cx="3354756" cy="2984091"/>
          </a:xfrm>
          <a:prstGeom prst="rect">
            <a:avLst/>
          </a:prstGeom>
        </p:spPr>
      </p:pic>
    </p:spTree>
    <p:extLst>
      <p:ext uri="{BB962C8B-B14F-4D97-AF65-F5344CB8AC3E}">
        <p14:creationId xmlns:p14="http://schemas.microsoft.com/office/powerpoint/2010/main" val="899417223"/>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Practice </a:t>
            </a:r>
            <a:r>
              <a:rPr lang="en-US" b="1" dirty="0" smtClean="0">
                <a:solidFill>
                  <a:srgbClr val="0070C0"/>
                </a:solidFill>
                <a:effectLst>
                  <a:outerShdw blurRad="38100" dist="38100" dir="2700000" algn="tl">
                    <a:srgbClr val="000000">
                      <a:alpha val="43137"/>
                    </a:srgbClr>
                  </a:outerShdw>
                </a:effectLst>
                <a:latin typeface="Arial" charset="0"/>
                <a:cs typeface="Arial" charset="0"/>
              </a:rPr>
              <a:t>7:  </a:t>
            </a:r>
            <a:r>
              <a:rPr lang="en-US" b="1" dirty="0" smtClean="0">
                <a:solidFill>
                  <a:srgbClr val="0070C0"/>
                </a:solidFill>
                <a:effectLst>
                  <a:outerShdw blurRad="38100" dist="38100" dir="2700000" algn="tl">
                    <a:srgbClr val="000000">
                      <a:alpha val="43137"/>
                    </a:srgbClr>
                  </a:outerShdw>
                </a:effectLst>
                <a:latin typeface="Arial" charset="0"/>
                <a:cs typeface="Arial" charset="0"/>
              </a:rPr>
              <a:t>Squashing</a:t>
            </a:r>
            <a:r>
              <a:rPr lang="en-US" dirty="0"/>
              <a:t/>
            </a:r>
            <a:br>
              <a:rPr lang="en-US" dirty="0"/>
            </a:br>
            <a:r>
              <a:rPr lang="en-US" dirty="0"/>
              <a:t/>
            </a:r>
            <a:br>
              <a:rPr lang="en-US" dirty="0"/>
            </a:br>
            <a:r>
              <a:rPr lang="en-US" b="1" dirty="0">
                <a:solidFill>
                  <a:srgbClr val="0070C0"/>
                </a:solidFill>
                <a:effectLst>
                  <a:outerShdw blurRad="38100" dist="38100" dir="2700000" algn="tl">
                    <a:srgbClr val="000000">
                      <a:alpha val="43137"/>
                    </a:srgbClr>
                  </a:outerShdw>
                </a:effectLst>
                <a:latin typeface="Arial" charset="0"/>
                <a:cs typeface="Arial" charset="0"/>
              </a:rPr>
              <a:t/>
            </a:r>
            <a:br>
              <a:rPr lang="en-US" b="1" dirty="0">
                <a:solidFill>
                  <a:srgbClr val="0070C0"/>
                </a:solidFill>
                <a:effectLst>
                  <a:outerShdw blurRad="38100" dist="38100" dir="2700000" algn="tl">
                    <a:srgbClr val="000000">
                      <a:alpha val="43137"/>
                    </a:srgbClr>
                  </a:outerShdw>
                </a:effectLst>
                <a:latin typeface="Arial" charset="0"/>
                <a:cs typeface="Arial" charset="0"/>
              </a:rPr>
            </a:br>
            <a:endParaRPr lang="en-US" b="1" dirty="0">
              <a:solidFill>
                <a:srgbClr val="0070C0"/>
              </a:solidFill>
              <a:effectLst>
                <a:outerShdw blurRad="38100" dist="38100" dir="2700000" algn="tl">
                  <a:srgbClr val="000000">
                    <a:alpha val="43137"/>
                  </a:srgbClr>
                </a:outerShdw>
              </a:effectLst>
              <a:latin typeface="Arial" charset="0"/>
              <a:cs typeface="Arial" charset="0"/>
            </a:endParaRPr>
          </a:p>
        </p:txBody>
      </p:sp>
      <p:sp>
        <p:nvSpPr>
          <p:cNvPr id="10" name="Rectangle 7"/>
          <p:cNvSpPr>
            <a:spLocks noChangeArrowheads="1"/>
          </p:cNvSpPr>
          <p:nvPr/>
        </p:nvSpPr>
        <p:spPr bwMode="auto">
          <a:xfrm>
            <a:off x="0" y="9975"/>
            <a:ext cx="65" cy="43724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87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1" name="Rectangle 8"/>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4" name="Rectangle 10"/>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pic>
        <p:nvPicPr>
          <p:cNvPr id="13" name="Picture 12"/>
          <p:cNvPicPr>
            <a:picLocks noChangeAspect="1"/>
          </p:cNvPicPr>
          <p:nvPr/>
        </p:nvPicPr>
        <p:blipFill>
          <a:blip r:embed="rId2"/>
          <a:stretch>
            <a:fillRect/>
          </a:stretch>
        </p:blipFill>
        <p:spPr>
          <a:xfrm>
            <a:off x="167141" y="956972"/>
            <a:ext cx="3154397" cy="2663714"/>
          </a:xfrm>
          <a:prstGeom prst="rect">
            <a:avLst/>
          </a:prstGeom>
        </p:spPr>
      </p:pic>
      <p:pic>
        <p:nvPicPr>
          <p:cNvPr id="15" name="Picture 14"/>
          <p:cNvPicPr>
            <a:picLocks noChangeAspect="1"/>
          </p:cNvPicPr>
          <p:nvPr/>
        </p:nvPicPr>
        <p:blipFill>
          <a:blip r:embed="rId3"/>
          <a:stretch>
            <a:fillRect/>
          </a:stretch>
        </p:blipFill>
        <p:spPr>
          <a:xfrm>
            <a:off x="3283601" y="1423982"/>
            <a:ext cx="2877932" cy="2559951"/>
          </a:xfrm>
          <a:prstGeom prst="rect">
            <a:avLst/>
          </a:prstGeom>
        </p:spPr>
      </p:pic>
      <p:pic>
        <p:nvPicPr>
          <p:cNvPr id="2" name="Picture 1"/>
          <p:cNvPicPr>
            <a:picLocks noChangeAspect="1"/>
          </p:cNvPicPr>
          <p:nvPr/>
        </p:nvPicPr>
        <p:blipFill>
          <a:blip r:embed="rId4"/>
          <a:stretch>
            <a:fillRect/>
          </a:stretch>
        </p:blipFill>
        <p:spPr>
          <a:xfrm>
            <a:off x="6161533" y="2102338"/>
            <a:ext cx="2849473" cy="3199199"/>
          </a:xfrm>
          <a:prstGeom prst="rect">
            <a:avLst/>
          </a:prstGeom>
        </p:spPr>
      </p:pic>
      <p:sp>
        <p:nvSpPr>
          <p:cNvPr id="16" name="Rectangle 15"/>
          <p:cNvSpPr/>
          <p:nvPr/>
        </p:nvSpPr>
        <p:spPr>
          <a:xfrm>
            <a:off x="269243" y="3750183"/>
            <a:ext cx="3052295" cy="2246769"/>
          </a:xfrm>
          <a:prstGeom prst="rect">
            <a:avLst/>
          </a:prstGeom>
          <a:solidFill>
            <a:schemeClr val="bg1"/>
          </a:solidFill>
        </p:spPr>
        <p:txBody>
          <a:bodyPr wrap="square">
            <a:spAutoFit/>
          </a:bodyPr>
          <a:lstStyle/>
          <a:p>
            <a:pPr lvl="0"/>
            <a:r>
              <a:rPr lang="en-US" altLang="en-US" sz="1000" dirty="0" err="1" smtClean="0">
                <a:solidFill>
                  <a:schemeClr val="tx1"/>
                </a:solidFill>
                <a:latin typeface="Times New Roman" panose="02020603050405020304" pitchFamily="18" charset="0"/>
                <a:cs typeface="Times New Roman" panose="02020603050405020304" pitchFamily="18" charset="0"/>
              </a:rPr>
              <a:t>git</a:t>
            </a:r>
            <a:r>
              <a:rPr lang="en-US" altLang="en-US" sz="1000" dirty="0" smtClean="0">
                <a:solidFill>
                  <a:schemeClr val="tx1"/>
                </a:solidFill>
                <a:latin typeface="Times New Roman" panose="02020603050405020304" pitchFamily="18" charset="0"/>
                <a:cs typeface="Times New Roman" panose="02020603050405020304" pitchFamily="18" charset="0"/>
              </a:rPr>
              <a:t> </a:t>
            </a:r>
            <a:r>
              <a:rPr lang="en-US" altLang="en-US" sz="1000" dirty="0" err="1" smtClean="0">
                <a:solidFill>
                  <a:schemeClr val="tx1"/>
                </a:solidFill>
                <a:latin typeface="Times New Roman" panose="02020603050405020304" pitchFamily="18" charset="0"/>
                <a:cs typeface="Times New Roman" panose="02020603050405020304" pitchFamily="18" charset="0"/>
              </a:rPr>
              <a:t>init</a:t>
            </a:r>
            <a:r>
              <a:rPr lang="en-US" altLang="en-US" sz="1000" dirty="0" smtClean="0">
                <a:solidFill>
                  <a:schemeClr val="tx1"/>
                </a:solidFill>
                <a:latin typeface="Times New Roman" panose="02020603050405020304" pitchFamily="18" charset="0"/>
                <a:cs typeface="Times New Roman" panose="02020603050405020304" pitchFamily="18" charset="0"/>
              </a:rPr>
              <a:t> </a:t>
            </a:r>
            <a:r>
              <a:rPr lang="en-US" altLang="en-US" sz="1000" dirty="0" smtClean="0">
                <a:solidFill>
                  <a:schemeClr val="tx1"/>
                </a:solidFill>
                <a:latin typeface="Times New Roman" panose="02020603050405020304" pitchFamily="18" charset="0"/>
                <a:cs typeface="Times New Roman" panose="02020603050405020304" pitchFamily="18" charset="0"/>
              </a:rPr>
              <a:t>myproject7</a:t>
            </a:r>
            <a:endParaRPr lang="en-US" altLang="en-US" sz="1000" dirty="0" smtClean="0">
              <a:solidFill>
                <a:schemeClr val="tx1"/>
              </a:solidFill>
              <a:latin typeface="Times New Roman" panose="02020603050405020304" pitchFamily="18" charset="0"/>
              <a:cs typeface="Times New Roman" panose="02020603050405020304" pitchFamily="18" charset="0"/>
            </a:endParaRPr>
          </a:p>
          <a:p>
            <a:pPr lvl="0"/>
            <a:r>
              <a:rPr lang="en-US" altLang="en-US" sz="1000" dirty="0" smtClean="0">
                <a:solidFill>
                  <a:schemeClr val="tx1"/>
                </a:solidFill>
                <a:latin typeface="Times New Roman" panose="02020603050405020304" pitchFamily="18" charset="0"/>
                <a:cs typeface="Times New Roman" panose="02020603050405020304" pitchFamily="18" charset="0"/>
              </a:rPr>
              <a:t>cd </a:t>
            </a:r>
            <a:r>
              <a:rPr lang="en-US" altLang="en-US" sz="1000" dirty="0" smtClean="0">
                <a:solidFill>
                  <a:schemeClr val="tx1"/>
                </a:solidFill>
                <a:latin typeface="Times New Roman" panose="02020603050405020304" pitchFamily="18" charset="0"/>
                <a:cs typeface="Times New Roman" panose="02020603050405020304" pitchFamily="18" charset="0"/>
              </a:rPr>
              <a:t>myproject7</a:t>
            </a:r>
            <a:endParaRPr lang="en-US" altLang="en-US" sz="1000" dirty="0" smtClean="0">
              <a:solidFill>
                <a:schemeClr val="tx1"/>
              </a:solidFill>
              <a:latin typeface="Times New Roman" panose="02020603050405020304" pitchFamily="18" charset="0"/>
              <a:cs typeface="Times New Roman" panose="02020603050405020304" pitchFamily="18" charset="0"/>
            </a:endParaRPr>
          </a:p>
          <a:p>
            <a:pPr lvl="0"/>
            <a:endParaRPr lang="en-US" altLang="en-US" sz="1000" dirty="0">
              <a:solidFill>
                <a:schemeClr val="tx1"/>
              </a:solidFill>
              <a:latin typeface="Times New Roman" panose="02020603050405020304" pitchFamily="18" charset="0"/>
              <a:cs typeface="Times New Roman" panose="02020603050405020304" pitchFamily="18" charset="0"/>
            </a:endParaRPr>
          </a:p>
          <a:p>
            <a:r>
              <a:rPr lang="en-US" altLang="en-US" sz="1000" dirty="0">
                <a:solidFill>
                  <a:schemeClr val="tx1"/>
                </a:solidFill>
                <a:latin typeface="Times New Roman" panose="02020603050405020304" pitchFamily="18" charset="0"/>
                <a:cs typeface="Times New Roman" panose="02020603050405020304" pitchFamily="18" charset="0"/>
              </a:rPr>
              <a:t>echo </a:t>
            </a:r>
            <a:r>
              <a:rPr lang="en-US" altLang="en-US" sz="1000" dirty="0" smtClean="0">
                <a:solidFill>
                  <a:schemeClr val="tx1"/>
                </a:solidFill>
                <a:latin typeface="Times New Roman" panose="02020603050405020304" pitchFamily="18" charset="0"/>
                <a:cs typeface="Times New Roman" panose="02020603050405020304" pitchFamily="18" charset="0"/>
              </a:rPr>
              <a:t>“</a:t>
            </a:r>
            <a:r>
              <a:rPr lang="en-US" altLang="en-US" sz="1000" dirty="0">
                <a:solidFill>
                  <a:schemeClr val="tx1"/>
                </a:solidFill>
                <a:latin typeface="Times New Roman" panose="02020603050405020304" pitchFamily="18" charset="0"/>
                <a:cs typeface="Times New Roman" panose="02020603050405020304" pitchFamily="18" charset="0"/>
              </a:rPr>
              <a:t>A</a:t>
            </a:r>
            <a:r>
              <a:rPr lang="en-US" altLang="en-US" sz="1000" dirty="0" smtClean="0">
                <a:solidFill>
                  <a:schemeClr val="tx1"/>
                </a:solidFill>
                <a:latin typeface="Times New Roman" panose="02020603050405020304" pitchFamily="18" charset="0"/>
                <a:cs typeface="Times New Roman" panose="02020603050405020304" pitchFamily="18" charset="0"/>
              </a:rPr>
              <a:t>" </a:t>
            </a:r>
            <a:r>
              <a:rPr lang="en-US" altLang="en-US" sz="1000" dirty="0">
                <a:solidFill>
                  <a:schemeClr val="tx1"/>
                </a:solidFill>
                <a:latin typeface="Times New Roman" panose="02020603050405020304" pitchFamily="18" charset="0"/>
                <a:cs typeface="Times New Roman" panose="02020603050405020304" pitchFamily="18" charset="0"/>
              </a:rPr>
              <a:t>&gt; </a:t>
            </a:r>
            <a:r>
              <a:rPr lang="en-US" altLang="en-US" sz="1000" dirty="0" smtClean="0">
                <a:solidFill>
                  <a:schemeClr val="tx1"/>
                </a:solidFill>
                <a:latin typeface="Times New Roman" panose="02020603050405020304" pitchFamily="18" charset="0"/>
                <a:cs typeface="Times New Roman" panose="02020603050405020304" pitchFamily="18" charset="0"/>
              </a:rPr>
              <a:t>a.txt</a:t>
            </a:r>
            <a:r>
              <a:rPr lang="en-US" altLang="en-US" sz="1000" dirty="0">
                <a:solidFill>
                  <a:schemeClr val="tx1"/>
                </a:solidFill>
                <a:latin typeface="Times New Roman" panose="02020603050405020304" pitchFamily="18" charset="0"/>
                <a:cs typeface="Times New Roman" panose="02020603050405020304" pitchFamily="18" charset="0"/>
              </a:rPr>
              <a:t>; </a:t>
            </a:r>
            <a:r>
              <a:rPr lang="en-US" altLang="en-US" sz="1000" dirty="0" err="1">
                <a:solidFill>
                  <a:schemeClr val="tx1"/>
                </a:solidFill>
                <a:latin typeface="Times New Roman" panose="02020603050405020304" pitchFamily="18" charset="0"/>
                <a:cs typeface="Times New Roman" panose="02020603050405020304" pitchFamily="18" charset="0"/>
              </a:rPr>
              <a:t>git</a:t>
            </a:r>
            <a:r>
              <a:rPr lang="en-US" altLang="en-US" sz="1000" dirty="0">
                <a:solidFill>
                  <a:schemeClr val="tx1"/>
                </a:solidFill>
                <a:latin typeface="Times New Roman" panose="02020603050405020304" pitchFamily="18" charset="0"/>
                <a:cs typeface="Times New Roman" panose="02020603050405020304" pitchFamily="18" charset="0"/>
              </a:rPr>
              <a:t> add .; </a:t>
            </a:r>
            <a:r>
              <a:rPr lang="en-US" altLang="en-US" sz="1000" dirty="0" err="1">
                <a:solidFill>
                  <a:schemeClr val="tx1"/>
                </a:solidFill>
                <a:latin typeface="Times New Roman" panose="02020603050405020304" pitchFamily="18" charset="0"/>
                <a:cs typeface="Times New Roman" panose="02020603050405020304" pitchFamily="18" charset="0"/>
              </a:rPr>
              <a:t>git</a:t>
            </a:r>
            <a:r>
              <a:rPr lang="en-US" altLang="en-US" sz="1000" dirty="0">
                <a:solidFill>
                  <a:schemeClr val="tx1"/>
                </a:solidFill>
                <a:latin typeface="Times New Roman" panose="02020603050405020304" pitchFamily="18" charset="0"/>
                <a:cs typeface="Times New Roman" panose="02020603050405020304" pitchFamily="18" charset="0"/>
              </a:rPr>
              <a:t> commit -m </a:t>
            </a:r>
            <a:r>
              <a:rPr lang="en-US" altLang="en-US" sz="1000" dirty="0" smtClean="0">
                <a:solidFill>
                  <a:schemeClr val="tx1"/>
                </a:solidFill>
                <a:latin typeface="Times New Roman" panose="02020603050405020304" pitchFamily="18" charset="0"/>
                <a:cs typeface="Times New Roman" panose="02020603050405020304" pitchFamily="18" charset="0"/>
              </a:rPr>
              <a:t>“</a:t>
            </a:r>
            <a:r>
              <a:rPr lang="en-US" altLang="en-US" sz="1000" dirty="0">
                <a:solidFill>
                  <a:schemeClr val="tx1"/>
                </a:solidFill>
                <a:latin typeface="Times New Roman" panose="02020603050405020304" pitchFamily="18" charset="0"/>
                <a:cs typeface="Times New Roman" panose="02020603050405020304" pitchFamily="18" charset="0"/>
              </a:rPr>
              <a:t>A</a:t>
            </a:r>
            <a:r>
              <a:rPr lang="en-US" altLang="en-US" sz="1000" dirty="0" smtClean="0">
                <a:solidFill>
                  <a:schemeClr val="tx1"/>
                </a:solidFill>
                <a:latin typeface="Times New Roman" panose="02020603050405020304" pitchFamily="18" charset="0"/>
                <a:cs typeface="Times New Roman" panose="02020603050405020304" pitchFamily="18" charset="0"/>
              </a:rPr>
              <a:t>“</a:t>
            </a:r>
            <a:endParaRPr lang="en-US" altLang="en-US" sz="1000" dirty="0">
              <a:solidFill>
                <a:schemeClr val="tx1"/>
              </a:solidFill>
              <a:latin typeface="Times New Roman" panose="02020603050405020304" pitchFamily="18" charset="0"/>
              <a:cs typeface="Times New Roman" panose="02020603050405020304" pitchFamily="18" charset="0"/>
            </a:endParaRPr>
          </a:p>
          <a:p>
            <a:r>
              <a:rPr lang="en-US" altLang="en-US" sz="1000" dirty="0">
                <a:solidFill>
                  <a:schemeClr val="tx1"/>
                </a:solidFill>
                <a:latin typeface="Times New Roman" panose="02020603050405020304" pitchFamily="18" charset="0"/>
                <a:cs typeface="Times New Roman" panose="02020603050405020304" pitchFamily="18" charset="0"/>
              </a:rPr>
              <a:t>echo </a:t>
            </a:r>
            <a:r>
              <a:rPr lang="en-US" altLang="en-US" sz="1000" dirty="0" smtClean="0">
                <a:solidFill>
                  <a:schemeClr val="tx1"/>
                </a:solidFill>
                <a:latin typeface="Times New Roman" panose="02020603050405020304" pitchFamily="18" charset="0"/>
                <a:cs typeface="Times New Roman" panose="02020603050405020304" pitchFamily="18" charset="0"/>
              </a:rPr>
              <a:t>“B" </a:t>
            </a:r>
            <a:r>
              <a:rPr lang="en-US" altLang="en-US" sz="1000" dirty="0">
                <a:solidFill>
                  <a:schemeClr val="tx1"/>
                </a:solidFill>
                <a:latin typeface="Times New Roman" panose="02020603050405020304" pitchFamily="18" charset="0"/>
                <a:cs typeface="Times New Roman" panose="02020603050405020304" pitchFamily="18" charset="0"/>
              </a:rPr>
              <a:t>&gt; </a:t>
            </a:r>
            <a:r>
              <a:rPr lang="en-US" altLang="en-US" sz="1000" dirty="0" smtClean="0">
                <a:solidFill>
                  <a:schemeClr val="tx1"/>
                </a:solidFill>
                <a:latin typeface="Times New Roman" panose="02020603050405020304" pitchFamily="18" charset="0"/>
                <a:cs typeface="Times New Roman" panose="02020603050405020304" pitchFamily="18" charset="0"/>
              </a:rPr>
              <a:t>b.txt</a:t>
            </a:r>
            <a:r>
              <a:rPr lang="en-US" altLang="en-US" sz="1000" dirty="0">
                <a:solidFill>
                  <a:schemeClr val="tx1"/>
                </a:solidFill>
                <a:latin typeface="Times New Roman" panose="02020603050405020304" pitchFamily="18" charset="0"/>
                <a:cs typeface="Times New Roman" panose="02020603050405020304" pitchFamily="18" charset="0"/>
              </a:rPr>
              <a:t>; </a:t>
            </a:r>
            <a:r>
              <a:rPr lang="en-US" altLang="en-US" sz="1000" dirty="0" err="1">
                <a:solidFill>
                  <a:schemeClr val="tx1"/>
                </a:solidFill>
                <a:latin typeface="Times New Roman" panose="02020603050405020304" pitchFamily="18" charset="0"/>
                <a:cs typeface="Times New Roman" panose="02020603050405020304" pitchFamily="18" charset="0"/>
              </a:rPr>
              <a:t>git</a:t>
            </a:r>
            <a:r>
              <a:rPr lang="en-US" altLang="en-US" sz="1000" dirty="0">
                <a:solidFill>
                  <a:schemeClr val="tx1"/>
                </a:solidFill>
                <a:latin typeface="Times New Roman" panose="02020603050405020304" pitchFamily="18" charset="0"/>
                <a:cs typeface="Times New Roman" panose="02020603050405020304" pitchFamily="18" charset="0"/>
              </a:rPr>
              <a:t> add .; </a:t>
            </a:r>
            <a:r>
              <a:rPr lang="en-US" altLang="en-US" sz="1000" dirty="0" err="1">
                <a:solidFill>
                  <a:schemeClr val="tx1"/>
                </a:solidFill>
                <a:latin typeface="Times New Roman" panose="02020603050405020304" pitchFamily="18" charset="0"/>
                <a:cs typeface="Times New Roman" panose="02020603050405020304" pitchFamily="18" charset="0"/>
              </a:rPr>
              <a:t>git</a:t>
            </a:r>
            <a:r>
              <a:rPr lang="en-US" altLang="en-US" sz="1000" dirty="0">
                <a:solidFill>
                  <a:schemeClr val="tx1"/>
                </a:solidFill>
                <a:latin typeface="Times New Roman" panose="02020603050405020304" pitchFamily="18" charset="0"/>
                <a:cs typeface="Times New Roman" panose="02020603050405020304" pitchFamily="18" charset="0"/>
              </a:rPr>
              <a:t> commit -m </a:t>
            </a:r>
            <a:r>
              <a:rPr lang="en-US" altLang="en-US" sz="1000" dirty="0" smtClean="0">
                <a:solidFill>
                  <a:schemeClr val="tx1"/>
                </a:solidFill>
                <a:latin typeface="Times New Roman" panose="02020603050405020304" pitchFamily="18" charset="0"/>
                <a:cs typeface="Times New Roman" panose="02020603050405020304" pitchFamily="18" charset="0"/>
              </a:rPr>
              <a:t>“B“</a:t>
            </a:r>
          </a:p>
          <a:p>
            <a:r>
              <a:rPr lang="en-US" altLang="en-US" sz="1000" dirty="0">
                <a:solidFill>
                  <a:schemeClr val="tx1"/>
                </a:solidFill>
                <a:latin typeface="Times New Roman" panose="02020603050405020304" pitchFamily="18" charset="0"/>
                <a:cs typeface="Times New Roman" panose="02020603050405020304" pitchFamily="18" charset="0"/>
              </a:rPr>
              <a:t>echo </a:t>
            </a:r>
            <a:r>
              <a:rPr lang="en-US" altLang="en-US" sz="1000" dirty="0" smtClean="0">
                <a:solidFill>
                  <a:schemeClr val="tx1"/>
                </a:solidFill>
                <a:latin typeface="Times New Roman" panose="02020603050405020304" pitchFamily="18" charset="0"/>
                <a:cs typeface="Times New Roman" panose="02020603050405020304" pitchFamily="18" charset="0"/>
              </a:rPr>
              <a:t>“C" </a:t>
            </a:r>
            <a:r>
              <a:rPr lang="en-US" altLang="en-US" sz="1000" dirty="0">
                <a:solidFill>
                  <a:schemeClr val="tx1"/>
                </a:solidFill>
                <a:latin typeface="Times New Roman" panose="02020603050405020304" pitchFamily="18" charset="0"/>
                <a:cs typeface="Times New Roman" panose="02020603050405020304" pitchFamily="18" charset="0"/>
              </a:rPr>
              <a:t>&gt; b.txt; </a:t>
            </a:r>
            <a:r>
              <a:rPr lang="en-US" altLang="en-US" sz="1000" dirty="0" err="1">
                <a:solidFill>
                  <a:schemeClr val="tx1"/>
                </a:solidFill>
                <a:latin typeface="Times New Roman" panose="02020603050405020304" pitchFamily="18" charset="0"/>
                <a:cs typeface="Times New Roman" panose="02020603050405020304" pitchFamily="18" charset="0"/>
              </a:rPr>
              <a:t>git</a:t>
            </a:r>
            <a:r>
              <a:rPr lang="en-US" altLang="en-US" sz="1000" dirty="0">
                <a:solidFill>
                  <a:schemeClr val="tx1"/>
                </a:solidFill>
                <a:latin typeface="Times New Roman" panose="02020603050405020304" pitchFamily="18" charset="0"/>
                <a:cs typeface="Times New Roman" panose="02020603050405020304" pitchFamily="18" charset="0"/>
              </a:rPr>
              <a:t> add .; </a:t>
            </a:r>
            <a:r>
              <a:rPr lang="en-US" altLang="en-US" sz="1000" dirty="0" err="1">
                <a:solidFill>
                  <a:schemeClr val="tx1"/>
                </a:solidFill>
                <a:latin typeface="Times New Roman" panose="02020603050405020304" pitchFamily="18" charset="0"/>
                <a:cs typeface="Times New Roman" panose="02020603050405020304" pitchFamily="18" charset="0"/>
              </a:rPr>
              <a:t>git</a:t>
            </a:r>
            <a:r>
              <a:rPr lang="en-US" altLang="en-US" sz="1000" dirty="0">
                <a:solidFill>
                  <a:schemeClr val="tx1"/>
                </a:solidFill>
                <a:latin typeface="Times New Roman" panose="02020603050405020304" pitchFamily="18" charset="0"/>
                <a:cs typeface="Times New Roman" panose="02020603050405020304" pitchFamily="18" charset="0"/>
              </a:rPr>
              <a:t> commit -m </a:t>
            </a:r>
            <a:r>
              <a:rPr lang="en-US" altLang="en-US" sz="1000" dirty="0" smtClean="0">
                <a:solidFill>
                  <a:schemeClr val="tx1"/>
                </a:solidFill>
                <a:latin typeface="Times New Roman" panose="02020603050405020304" pitchFamily="18" charset="0"/>
                <a:cs typeface="Times New Roman" panose="02020603050405020304" pitchFamily="18" charset="0"/>
              </a:rPr>
              <a:t>“C“</a:t>
            </a:r>
          </a:p>
          <a:p>
            <a:endParaRPr lang="en-US" altLang="en-US" sz="1000" dirty="0">
              <a:solidFill>
                <a:schemeClr val="tx1"/>
              </a:solidFill>
              <a:latin typeface="Times New Roman" panose="02020603050405020304" pitchFamily="18" charset="0"/>
              <a:cs typeface="Times New Roman" panose="02020603050405020304" pitchFamily="18" charset="0"/>
            </a:endParaRPr>
          </a:p>
          <a:p>
            <a:r>
              <a:rPr lang="en-US" altLang="en-US" sz="1000" dirty="0" err="1" smtClean="0">
                <a:solidFill>
                  <a:schemeClr val="tx1"/>
                </a:solidFill>
                <a:latin typeface="Times New Roman" panose="02020603050405020304" pitchFamily="18" charset="0"/>
                <a:cs typeface="Times New Roman" panose="02020603050405020304" pitchFamily="18" charset="0"/>
              </a:rPr>
              <a:t>git</a:t>
            </a:r>
            <a:r>
              <a:rPr lang="en-US" altLang="en-US" sz="1000" dirty="0" smtClean="0">
                <a:solidFill>
                  <a:schemeClr val="tx1"/>
                </a:solidFill>
                <a:latin typeface="Times New Roman" panose="02020603050405020304" pitchFamily="18" charset="0"/>
                <a:cs typeface="Times New Roman" panose="02020603050405020304" pitchFamily="18" charset="0"/>
              </a:rPr>
              <a:t> </a:t>
            </a:r>
            <a:r>
              <a:rPr lang="en-US" altLang="en-US" sz="1000" dirty="0">
                <a:solidFill>
                  <a:schemeClr val="tx1"/>
                </a:solidFill>
                <a:latin typeface="Times New Roman" panose="02020603050405020304" pitchFamily="18" charset="0"/>
                <a:cs typeface="Times New Roman" panose="02020603050405020304" pitchFamily="18" charset="0"/>
              </a:rPr>
              <a:t>rebase -</a:t>
            </a:r>
            <a:r>
              <a:rPr lang="en-US" altLang="en-US" sz="1000" dirty="0" err="1">
                <a:solidFill>
                  <a:schemeClr val="tx1"/>
                </a:solidFill>
                <a:latin typeface="Times New Roman" panose="02020603050405020304" pitchFamily="18" charset="0"/>
                <a:cs typeface="Times New Roman" panose="02020603050405020304" pitchFamily="18" charset="0"/>
              </a:rPr>
              <a:t>i</a:t>
            </a:r>
            <a:r>
              <a:rPr lang="en-US" altLang="en-US" sz="1000" dirty="0">
                <a:solidFill>
                  <a:schemeClr val="tx1"/>
                </a:solidFill>
                <a:latin typeface="Times New Roman" panose="02020603050405020304" pitchFamily="18" charset="0"/>
                <a:cs typeface="Times New Roman" panose="02020603050405020304" pitchFamily="18" charset="0"/>
              </a:rPr>
              <a:t> </a:t>
            </a:r>
            <a:r>
              <a:rPr lang="en-US" altLang="en-US" sz="1000" dirty="0" smtClean="0">
                <a:solidFill>
                  <a:schemeClr val="tx1"/>
                </a:solidFill>
                <a:latin typeface="Times New Roman" panose="02020603050405020304" pitchFamily="18" charset="0"/>
                <a:cs typeface="Times New Roman" panose="02020603050405020304" pitchFamily="18" charset="0"/>
              </a:rPr>
              <a:t>HEAD~3</a:t>
            </a:r>
          </a:p>
          <a:p>
            <a:r>
              <a:rPr lang="en-US" altLang="en-US" sz="1000" dirty="0" err="1">
                <a:solidFill>
                  <a:schemeClr val="tx1"/>
                </a:solidFill>
                <a:latin typeface="Times New Roman" panose="02020603050405020304" pitchFamily="18" charset="0"/>
                <a:cs typeface="Times New Roman" panose="02020603050405020304" pitchFamily="18" charset="0"/>
              </a:rPr>
              <a:t>git</a:t>
            </a:r>
            <a:r>
              <a:rPr lang="en-US" altLang="en-US" sz="1000" dirty="0">
                <a:solidFill>
                  <a:schemeClr val="tx1"/>
                </a:solidFill>
                <a:latin typeface="Times New Roman" panose="02020603050405020304" pitchFamily="18" charset="0"/>
                <a:cs typeface="Times New Roman" panose="02020603050405020304" pitchFamily="18" charset="0"/>
              </a:rPr>
              <a:t> commit –amend</a:t>
            </a:r>
          </a:p>
          <a:p>
            <a:r>
              <a:rPr lang="en-US" altLang="en-US" sz="1000" dirty="0" err="1" smtClean="0">
                <a:solidFill>
                  <a:schemeClr val="tx1"/>
                </a:solidFill>
                <a:latin typeface="Times New Roman" panose="02020603050405020304" pitchFamily="18" charset="0"/>
                <a:cs typeface="Times New Roman" panose="02020603050405020304" pitchFamily="18" charset="0"/>
              </a:rPr>
              <a:t>git</a:t>
            </a:r>
            <a:r>
              <a:rPr lang="en-US" altLang="en-US" sz="1000" dirty="0" smtClean="0">
                <a:solidFill>
                  <a:schemeClr val="tx1"/>
                </a:solidFill>
                <a:latin typeface="Times New Roman" panose="02020603050405020304" pitchFamily="18" charset="0"/>
                <a:cs typeface="Times New Roman" panose="02020603050405020304" pitchFamily="18" charset="0"/>
              </a:rPr>
              <a:t> </a:t>
            </a:r>
            <a:r>
              <a:rPr lang="en-US" altLang="en-US" sz="1000" dirty="0">
                <a:solidFill>
                  <a:schemeClr val="tx1"/>
                </a:solidFill>
                <a:latin typeface="Times New Roman" panose="02020603050405020304" pitchFamily="18" charset="0"/>
                <a:cs typeface="Times New Roman" panose="02020603050405020304" pitchFamily="18" charset="0"/>
              </a:rPr>
              <a:t>rebase --continue</a:t>
            </a:r>
            <a:endParaRPr lang="en-US" altLang="en-US" sz="1000" dirty="0" smtClean="0">
              <a:solidFill>
                <a:schemeClr val="tx1"/>
              </a:solidFill>
              <a:latin typeface="Times New Roman" panose="02020603050405020304" pitchFamily="18" charset="0"/>
              <a:cs typeface="Times New Roman" panose="02020603050405020304" pitchFamily="18" charset="0"/>
            </a:endParaRPr>
          </a:p>
          <a:p>
            <a:endParaRPr lang="en-US" altLang="en-US" sz="1000" dirty="0">
              <a:solidFill>
                <a:schemeClr val="tx1"/>
              </a:solidFill>
              <a:latin typeface="Times New Roman" panose="02020603050405020304" pitchFamily="18" charset="0"/>
              <a:cs typeface="Times New Roman" panose="02020603050405020304" pitchFamily="18" charset="0"/>
            </a:endParaRPr>
          </a:p>
          <a:p>
            <a:r>
              <a:rPr lang="en-US" altLang="en-US" sz="1000" dirty="0" err="1">
                <a:solidFill>
                  <a:schemeClr val="tx1"/>
                </a:solidFill>
                <a:latin typeface="Times New Roman" panose="02020603050405020304" pitchFamily="18" charset="0"/>
                <a:cs typeface="Times New Roman" panose="02020603050405020304" pitchFamily="18" charset="0"/>
              </a:rPr>
              <a:t>g</a:t>
            </a:r>
            <a:r>
              <a:rPr lang="en-US" altLang="en-US" sz="1000" dirty="0" err="1" smtClean="0">
                <a:solidFill>
                  <a:schemeClr val="tx1"/>
                </a:solidFill>
                <a:latin typeface="Times New Roman" panose="02020603050405020304" pitchFamily="18" charset="0"/>
                <a:cs typeface="Times New Roman" panose="02020603050405020304" pitchFamily="18" charset="0"/>
              </a:rPr>
              <a:t>it</a:t>
            </a:r>
            <a:r>
              <a:rPr lang="en-US" altLang="en-US" sz="1000" dirty="0" smtClean="0">
                <a:solidFill>
                  <a:schemeClr val="tx1"/>
                </a:solidFill>
                <a:latin typeface="Times New Roman" panose="02020603050405020304" pitchFamily="18" charset="0"/>
                <a:cs typeface="Times New Roman" panose="02020603050405020304" pitchFamily="18" charset="0"/>
              </a:rPr>
              <a:t> log –</a:t>
            </a:r>
            <a:r>
              <a:rPr lang="en-US" altLang="en-US" sz="1000" dirty="0" err="1" smtClean="0">
                <a:solidFill>
                  <a:schemeClr val="tx1"/>
                </a:solidFill>
                <a:latin typeface="Times New Roman" panose="02020603050405020304" pitchFamily="18" charset="0"/>
                <a:cs typeface="Times New Roman" panose="02020603050405020304" pitchFamily="18" charset="0"/>
              </a:rPr>
              <a:t>oneline</a:t>
            </a:r>
            <a:endParaRPr lang="en-US" altLang="en-US" sz="1000" dirty="0" smtClean="0">
              <a:solidFill>
                <a:schemeClr val="tx1"/>
              </a:solidFill>
              <a:latin typeface="Times New Roman" panose="02020603050405020304" pitchFamily="18" charset="0"/>
              <a:cs typeface="Times New Roman" panose="02020603050405020304" pitchFamily="18" charset="0"/>
            </a:endParaRPr>
          </a:p>
          <a:p>
            <a:endParaRPr lang="en-US" altLang="en-US" sz="1000" dirty="0">
              <a:solidFill>
                <a:schemeClr val="tx1"/>
              </a:solidFill>
              <a:latin typeface="Times New Roman" panose="02020603050405020304" pitchFamily="18" charset="0"/>
              <a:cs typeface="Times New Roman" panose="02020603050405020304" pitchFamily="18" charset="0"/>
            </a:endParaRPr>
          </a:p>
          <a:p>
            <a:r>
              <a:rPr lang="en-US" altLang="en-US" sz="1000" dirty="0" err="1">
                <a:solidFill>
                  <a:schemeClr val="tx1"/>
                </a:solidFill>
                <a:latin typeface="Times New Roman" panose="02020603050405020304" pitchFamily="18" charset="0"/>
                <a:cs typeface="Times New Roman" panose="02020603050405020304" pitchFamily="18" charset="0"/>
              </a:rPr>
              <a:t>git</a:t>
            </a:r>
            <a:r>
              <a:rPr lang="en-US" altLang="en-US" sz="1000" dirty="0">
                <a:solidFill>
                  <a:schemeClr val="tx1"/>
                </a:solidFill>
                <a:latin typeface="Times New Roman" panose="02020603050405020304" pitchFamily="18" charset="0"/>
                <a:cs typeface="Times New Roman" panose="02020603050405020304" pitchFamily="18" charset="0"/>
              </a:rPr>
              <a:t> log --pretty=format:"%h %s" HEAD~3..HEAD</a:t>
            </a:r>
          </a:p>
        </p:txBody>
      </p:sp>
    </p:spTree>
    <p:extLst>
      <p:ext uri="{BB962C8B-B14F-4D97-AF65-F5344CB8AC3E}">
        <p14:creationId xmlns:p14="http://schemas.microsoft.com/office/powerpoint/2010/main" val="483786196"/>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Practice </a:t>
            </a:r>
            <a:r>
              <a:rPr lang="en-US" b="1" dirty="0" smtClean="0">
                <a:solidFill>
                  <a:srgbClr val="0070C0"/>
                </a:solidFill>
                <a:effectLst>
                  <a:outerShdw blurRad="38100" dist="38100" dir="2700000" algn="tl">
                    <a:srgbClr val="000000">
                      <a:alpha val="43137"/>
                    </a:srgbClr>
                  </a:outerShdw>
                </a:effectLst>
                <a:latin typeface="Arial" charset="0"/>
                <a:cs typeface="Arial" charset="0"/>
              </a:rPr>
              <a:t>8:  </a:t>
            </a:r>
            <a:r>
              <a:rPr lang="en-US" b="1" dirty="0" smtClean="0">
                <a:solidFill>
                  <a:srgbClr val="0070C0"/>
                </a:solidFill>
                <a:effectLst>
                  <a:outerShdw blurRad="38100" dist="38100" dir="2700000" algn="tl">
                    <a:srgbClr val="000000">
                      <a:alpha val="43137"/>
                    </a:srgbClr>
                  </a:outerShdw>
                </a:effectLst>
                <a:latin typeface="Arial" charset="0"/>
                <a:cs typeface="Arial" charset="0"/>
              </a:rPr>
              <a:t>Branching</a:t>
            </a:r>
            <a:endParaRPr lang="en-US" b="1" dirty="0">
              <a:solidFill>
                <a:srgbClr val="0070C0"/>
              </a:solidFill>
              <a:effectLst>
                <a:outerShdw blurRad="38100" dist="38100" dir="2700000" algn="tl">
                  <a:srgbClr val="000000">
                    <a:alpha val="43137"/>
                  </a:srgbClr>
                </a:outerShdw>
              </a:effectLst>
              <a:latin typeface="Arial" charset="0"/>
              <a:cs typeface="Arial" charset="0"/>
            </a:endParaRPr>
          </a:p>
        </p:txBody>
      </p:sp>
      <p:sp>
        <p:nvSpPr>
          <p:cNvPr id="3" name="Rectangle 2"/>
          <p:cNvSpPr/>
          <p:nvPr/>
        </p:nvSpPr>
        <p:spPr>
          <a:xfrm>
            <a:off x="1768908" y="1856935"/>
            <a:ext cx="4008438" cy="984885"/>
          </a:xfrm>
          <a:prstGeom prst="rect">
            <a:avLst/>
          </a:prstGeom>
        </p:spPr>
        <p:txBody>
          <a:bodyPr wrap="square">
            <a:spAutoFit/>
          </a:bodyPr>
          <a:lstStyle/>
          <a:p>
            <a:pPr lvl="0" algn="just"/>
            <a:endParaRPr lang="en-US" altLang="en-US" sz="1000" dirty="0" smtClean="0">
              <a:solidFill>
                <a:schemeClr val="tx1"/>
              </a:solidFill>
              <a:latin typeface="Times New Roman" panose="02020603050405020304" pitchFamily="18" charset="0"/>
              <a:cs typeface="Times New Roman" panose="02020603050405020304" pitchFamily="18" charset="0"/>
            </a:endParaRPr>
          </a:p>
          <a:p>
            <a:pPr lvl="0" algn="just"/>
            <a:endParaRPr lang="en-US" altLang="en-US" sz="1000" dirty="0" smtClean="0">
              <a:solidFill>
                <a:schemeClr val="tx1"/>
              </a:solidFill>
              <a:latin typeface="Times New Roman" panose="02020603050405020304" pitchFamily="18" charset="0"/>
              <a:cs typeface="Times New Roman" panose="02020603050405020304" pitchFamily="18" charset="0"/>
            </a:endParaRPr>
          </a:p>
          <a:p>
            <a:pPr lvl="0" algn="just"/>
            <a:endParaRPr lang="en-US" altLang="en-US" sz="1000" dirty="0">
              <a:solidFill>
                <a:schemeClr val="tx1"/>
              </a:solidFill>
              <a:latin typeface="Times New Roman" panose="02020603050405020304" pitchFamily="18" charset="0"/>
              <a:cs typeface="Times New Roman" panose="02020603050405020304" pitchFamily="18" charset="0"/>
            </a:endParaRPr>
          </a:p>
          <a:p>
            <a:pPr lvl="0" algn="just"/>
            <a:endParaRPr lang="en-US" altLang="en-US" sz="1000" dirty="0">
              <a:solidFill>
                <a:schemeClr val="tx1"/>
              </a:solidFill>
              <a:latin typeface="Times New Roman" panose="02020603050405020304" pitchFamily="18" charset="0"/>
              <a:cs typeface="Times New Roman" panose="02020603050405020304" pitchFamily="18" charset="0"/>
            </a:endParaRPr>
          </a:p>
          <a:p>
            <a:pPr algn="just"/>
            <a:endParaRPr lang="en-US" sz="900" dirty="0" smtClean="0">
              <a:solidFill>
                <a:schemeClr val="bg1">
                  <a:lumMod val="50000"/>
                </a:schemeClr>
              </a:solidFill>
              <a:latin typeface="Times New Roman" panose="02020603050405020304" pitchFamily="18" charset="0"/>
              <a:cs typeface="Times New Roman" panose="02020603050405020304" pitchFamily="18" charset="0"/>
            </a:endParaRPr>
          </a:p>
          <a:p>
            <a:pPr algn="just"/>
            <a:endParaRPr lang="en-US" sz="900" dirty="0">
              <a:solidFill>
                <a:schemeClr val="bg1">
                  <a:lumMod val="50000"/>
                </a:schemeClr>
              </a:solidFill>
              <a:latin typeface="Times New Roman" panose="02020603050405020304" pitchFamily="18" charset="0"/>
              <a:cs typeface="Times New Roman" panose="02020603050405020304" pitchFamily="18" charset="0"/>
            </a:endParaRPr>
          </a:p>
        </p:txBody>
      </p:sp>
      <p:sp>
        <p:nvSpPr>
          <p:cNvPr id="10" name="Rectangle 7"/>
          <p:cNvSpPr>
            <a:spLocks noChangeArrowheads="1"/>
          </p:cNvSpPr>
          <p:nvPr/>
        </p:nvSpPr>
        <p:spPr bwMode="auto">
          <a:xfrm>
            <a:off x="0" y="9975"/>
            <a:ext cx="65" cy="43724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87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1" name="Rectangle 8"/>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4" name="Rectangle 10"/>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pic>
        <p:nvPicPr>
          <p:cNvPr id="2" name="Picture 1"/>
          <p:cNvPicPr>
            <a:picLocks noChangeAspect="1"/>
          </p:cNvPicPr>
          <p:nvPr/>
        </p:nvPicPr>
        <p:blipFill>
          <a:blip r:embed="rId2"/>
          <a:stretch>
            <a:fillRect/>
          </a:stretch>
        </p:blipFill>
        <p:spPr>
          <a:xfrm>
            <a:off x="182563" y="1302083"/>
            <a:ext cx="3474027" cy="560582"/>
          </a:xfrm>
          <a:prstGeom prst="rect">
            <a:avLst/>
          </a:prstGeom>
        </p:spPr>
      </p:pic>
      <p:pic>
        <p:nvPicPr>
          <p:cNvPr id="5" name="Picture 4"/>
          <p:cNvPicPr>
            <a:picLocks noChangeAspect="1"/>
          </p:cNvPicPr>
          <p:nvPr/>
        </p:nvPicPr>
        <p:blipFill>
          <a:blip r:embed="rId3"/>
          <a:stretch>
            <a:fillRect/>
          </a:stretch>
        </p:blipFill>
        <p:spPr>
          <a:xfrm>
            <a:off x="3681046" y="1307812"/>
            <a:ext cx="5303192" cy="2934290"/>
          </a:xfrm>
          <a:prstGeom prst="rect">
            <a:avLst/>
          </a:prstGeom>
        </p:spPr>
      </p:pic>
      <p:pic>
        <p:nvPicPr>
          <p:cNvPr id="6" name="Picture 5"/>
          <p:cNvPicPr>
            <a:picLocks noChangeAspect="1"/>
          </p:cNvPicPr>
          <p:nvPr/>
        </p:nvPicPr>
        <p:blipFill>
          <a:blip r:embed="rId4"/>
          <a:stretch>
            <a:fillRect/>
          </a:stretch>
        </p:blipFill>
        <p:spPr>
          <a:xfrm>
            <a:off x="3571191" y="4453035"/>
            <a:ext cx="5522902" cy="1805996"/>
          </a:xfrm>
          <a:prstGeom prst="rect">
            <a:avLst/>
          </a:prstGeom>
        </p:spPr>
      </p:pic>
      <p:sp>
        <p:nvSpPr>
          <p:cNvPr id="15" name="Line Callout 1 14"/>
          <p:cNvSpPr/>
          <p:nvPr/>
        </p:nvSpPr>
        <p:spPr bwMode="auto">
          <a:xfrm>
            <a:off x="182563" y="4256427"/>
            <a:ext cx="3378631" cy="393216"/>
          </a:xfrm>
          <a:prstGeom prst="borderCallout1">
            <a:avLst>
              <a:gd name="adj1" fmla="val 106915"/>
              <a:gd name="adj2" fmla="val 92888"/>
              <a:gd name="adj3" fmla="val 199118"/>
              <a:gd name="adj4" fmla="val 100629"/>
            </a:avLst>
          </a:prstGeom>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lvl="0" algn="just"/>
            <a:r>
              <a:rPr lang="en-US" sz="900" dirty="0"/>
              <a:t>If you make some changes and commit again, the next commit stores a pointer to the commit that came immediately before it.</a:t>
            </a:r>
            <a:endParaRPr lang="en-US" sz="9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36085607"/>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Practice </a:t>
            </a:r>
            <a:r>
              <a:rPr lang="en-US" b="1" dirty="0" smtClean="0">
                <a:solidFill>
                  <a:srgbClr val="0070C0"/>
                </a:solidFill>
                <a:effectLst>
                  <a:outerShdw blurRad="38100" dist="38100" dir="2700000" algn="tl">
                    <a:srgbClr val="000000">
                      <a:alpha val="43137"/>
                    </a:srgbClr>
                  </a:outerShdw>
                </a:effectLst>
                <a:latin typeface="Arial" charset="0"/>
                <a:cs typeface="Arial" charset="0"/>
              </a:rPr>
              <a:t>8:  </a:t>
            </a:r>
            <a:r>
              <a:rPr lang="en-US" b="1" dirty="0" smtClean="0">
                <a:solidFill>
                  <a:srgbClr val="0070C0"/>
                </a:solidFill>
                <a:effectLst>
                  <a:outerShdw blurRad="38100" dist="38100" dir="2700000" algn="tl">
                    <a:srgbClr val="000000">
                      <a:alpha val="43137"/>
                    </a:srgbClr>
                  </a:outerShdw>
                </a:effectLst>
                <a:latin typeface="Arial" charset="0"/>
                <a:cs typeface="Arial" charset="0"/>
              </a:rPr>
              <a:t>Branching</a:t>
            </a:r>
            <a:endParaRPr lang="en-US" b="1" dirty="0">
              <a:solidFill>
                <a:srgbClr val="0070C0"/>
              </a:solidFill>
              <a:effectLst>
                <a:outerShdw blurRad="38100" dist="38100" dir="2700000" algn="tl">
                  <a:srgbClr val="000000">
                    <a:alpha val="43137"/>
                  </a:srgbClr>
                </a:outerShdw>
              </a:effectLst>
              <a:latin typeface="Arial" charset="0"/>
              <a:cs typeface="Arial" charset="0"/>
            </a:endParaRPr>
          </a:p>
        </p:txBody>
      </p:sp>
      <p:sp>
        <p:nvSpPr>
          <p:cNvPr id="3" name="Rectangle 2"/>
          <p:cNvSpPr/>
          <p:nvPr/>
        </p:nvSpPr>
        <p:spPr>
          <a:xfrm>
            <a:off x="1768908" y="1856935"/>
            <a:ext cx="4008438" cy="984885"/>
          </a:xfrm>
          <a:prstGeom prst="rect">
            <a:avLst/>
          </a:prstGeom>
        </p:spPr>
        <p:txBody>
          <a:bodyPr wrap="square">
            <a:spAutoFit/>
          </a:bodyPr>
          <a:lstStyle/>
          <a:p>
            <a:pPr lvl="0" algn="just"/>
            <a:endParaRPr lang="en-US" altLang="en-US" sz="1000" dirty="0" smtClean="0">
              <a:solidFill>
                <a:schemeClr val="tx1"/>
              </a:solidFill>
              <a:latin typeface="Times New Roman" panose="02020603050405020304" pitchFamily="18" charset="0"/>
              <a:cs typeface="Times New Roman" panose="02020603050405020304" pitchFamily="18" charset="0"/>
            </a:endParaRPr>
          </a:p>
          <a:p>
            <a:pPr lvl="0" algn="just"/>
            <a:endParaRPr lang="en-US" altLang="en-US" sz="1000" dirty="0" smtClean="0">
              <a:solidFill>
                <a:schemeClr val="tx1"/>
              </a:solidFill>
              <a:latin typeface="Times New Roman" panose="02020603050405020304" pitchFamily="18" charset="0"/>
              <a:cs typeface="Times New Roman" panose="02020603050405020304" pitchFamily="18" charset="0"/>
            </a:endParaRPr>
          </a:p>
          <a:p>
            <a:pPr lvl="0" algn="just"/>
            <a:endParaRPr lang="en-US" altLang="en-US" sz="1000" dirty="0">
              <a:solidFill>
                <a:schemeClr val="tx1"/>
              </a:solidFill>
              <a:latin typeface="Times New Roman" panose="02020603050405020304" pitchFamily="18" charset="0"/>
              <a:cs typeface="Times New Roman" panose="02020603050405020304" pitchFamily="18" charset="0"/>
            </a:endParaRPr>
          </a:p>
          <a:p>
            <a:pPr lvl="0" algn="just"/>
            <a:endParaRPr lang="en-US" altLang="en-US" sz="1000" dirty="0">
              <a:solidFill>
                <a:schemeClr val="tx1"/>
              </a:solidFill>
              <a:latin typeface="Times New Roman" panose="02020603050405020304" pitchFamily="18" charset="0"/>
              <a:cs typeface="Times New Roman" panose="02020603050405020304" pitchFamily="18" charset="0"/>
            </a:endParaRPr>
          </a:p>
          <a:p>
            <a:pPr algn="just"/>
            <a:endParaRPr lang="en-US" sz="900" dirty="0" smtClean="0">
              <a:solidFill>
                <a:schemeClr val="bg1">
                  <a:lumMod val="50000"/>
                </a:schemeClr>
              </a:solidFill>
              <a:latin typeface="Times New Roman" panose="02020603050405020304" pitchFamily="18" charset="0"/>
              <a:cs typeface="Times New Roman" panose="02020603050405020304" pitchFamily="18" charset="0"/>
            </a:endParaRPr>
          </a:p>
          <a:p>
            <a:pPr algn="just"/>
            <a:endParaRPr lang="en-US" sz="900" dirty="0">
              <a:solidFill>
                <a:schemeClr val="bg1">
                  <a:lumMod val="50000"/>
                </a:schemeClr>
              </a:solidFill>
              <a:latin typeface="Times New Roman" panose="02020603050405020304" pitchFamily="18" charset="0"/>
              <a:cs typeface="Times New Roman" panose="02020603050405020304" pitchFamily="18" charset="0"/>
            </a:endParaRPr>
          </a:p>
        </p:txBody>
      </p:sp>
      <p:sp>
        <p:nvSpPr>
          <p:cNvPr id="10" name="Rectangle 7"/>
          <p:cNvSpPr>
            <a:spLocks noChangeArrowheads="1"/>
          </p:cNvSpPr>
          <p:nvPr/>
        </p:nvSpPr>
        <p:spPr bwMode="auto">
          <a:xfrm>
            <a:off x="0" y="9975"/>
            <a:ext cx="65" cy="43724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87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1" name="Rectangle 8"/>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4" name="Rectangle 10"/>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5" name="Line Callout 1 14"/>
          <p:cNvSpPr/>
          <p:nvPr/>
        </p:nvSpPr>
        <p:spPr bwMode="auto">
          <a:xfrm>
            <a:off x="462470" y="1320888"/>
            <a:ext cx="3378631" cy="868129"/>
          </a:xfrm>
          <a:prstGeom prst="borderCallout1">
            <a:avLst>
              <a:gd name="adj1" fmla="val 106915"/>
              <a:gd name="adj2" fmla="val 92888"/>
              <a:gd name="adj3" fmla="val 177255"/>
              <a:gd name="adj4" fmla="val 112426"/>
            </a:avLst>
          </a:prstGeom>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lvl="0" algn="just"/>
            <a:r>
              <a:rPr lang="en-US" sz="900" dirty="0"/>
              <a:t>A branch in Git is simply a </a:t>
            </a:r>
            <a:r>
              <a:rPr lang="en-US" sz="900" dirty="0">
                <a:solidFill>
                  <a:srgbClr val="C00000"/>
                </a:solidFill>
              </a:rPr>
              <a:t>lightweight movable pointer </a:t>
            </a:r>
            <a:r>
              <a:rPr lang="en-US" sz="900" dirty="0"/>
              <a:t>to one of these commits. The </a:t>
            </a:r>
            <a:r>
              <a:rPr lang="en-US" sz="900" dirty="0">
                <a:solidFill>
                  <a:srgbClr val="008000"/>
                </a:solidFill>
              </a:rPr>
              <a:t>default</a:t>
            </a:r>
            <a:r>
              <a:rPr lang="en-US" sz="900" dirty="0"/>
              <a:t> branch name in Git is </a:t>
            </a:r>
            <a:r>
              <a:rPr lang="en-US" sz="900" dirty="0">
                <a:solidFill>
                  <a:srgbClr val="008000"/>
                </a:solidFill>
              </a:rPr>
              <a:t>master</a:t>
            </a:r>
            <a:r>
              <a:rPr lang="en-US" sz="900" dirty="0"/>
              <a:t>. As you start making commits, you’re given a master branch that points to the last commit you made. Every time you commit, it moves forward automatically.</a:t>
            </a:r>
            <a:endParaRPr lang="en-US" sz="900" dirty="0">
              <a:solidFill>
                <a:schemeClr val="tx1"/>
              </a:solidFill>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stretch>
            <a:fillRect/>
          </a:stretch>
        </p:blipFill>
        <p:spPr>
          <a:xfrm>
            <a:off x="2151785" y="2776395"/>
            <a:ext cx="4460730" cy="2312520"/>
          </a:xfrm>
          <a:prstGeom prst="rect">
            <a:avLst/>
          </a:prstGeom>
        </p:spPr>
      </p:pic>
      <p:sp>
        <p:nvSpPr>
          <p:cNvPr id="13" name="Line Callout 1 12"/>
          <p:cNvSpPr/>
          <p:nvPr/>
        </p:nvSpPr>
        <p:spPr bwMode="auto">
          <a:xfrm>
            <a:off x="5242288" y="1463986"/>
            <a:ext cx="3378631" cy="868129"/>
          </a:xfrm>
          <a:prstGeom prst="borderCallout1">
            <a:avLst>
              <a:gd name="adj1" fmla="val 111703"/>
              <a:gd name="adj2" fmla="val 63979"/>
              <a:gd name="adj3" fmla="val 240293"/>
              <a:gd name="adj4" fmla="val 39845"/>
            </a:avLst>
          </a:prstGeom>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lvl="0" algn="just"/>
            <a:r>
              <a:rPr lang="en-US" sz="900" dirty="0"/>
              <a:t>The “</a:t>
            </a:r>
            <a:r>
              <a:rPr lang="en-US" sz="900" dirty="0">
                <a:solidFill>
                  <a:srgbClr val="008000"/>
                </a:solidFill>
              </a:rPr>
              <a:t>master</a:t>
            </a:r>
            <a:r>
              <a:rPr lang="en-US" sz="900" dirty="0"/>
              <a:t>” branch in Git is </a:t>
            </a:r>
            <a:r>
              <a:rPr lang="en-US" sz="900" dirty="0">
                <a:solidFill>
                  <a:srgbClr val="008000"/>
                </a:solidFill>
              </a:rPr>
              <a:t>not a special branch</a:t>
            </a:r>
            <a:r>
              <a:rPr lang="en-US" sz="900" dirty="0"/>
              <a:t>. It is exactly like any other branch. The only reason nearly every repository has one is that the </a:t>
            </a:r>
            <a:r>
              <a:rPr lang="en-US" sz="900" dirty="0" err="1"/>
              <a:t>git</a:t>
            </a:r>
            <a:r>
              <a:rPr lang="en-US" sz="900" dirty="0"/>
              <a:t> init command creates it by </a:t>
            </a:r>
            <a:r>
              <a:rPr lang="en-US" sz="900" dirty="0">
                <a:solidFill>
                  <a:srgbClr val="008000"/>
                </a:solidFill>
              </a:rPr>
              <a:t>default</a:t>
            </a:r>
            <a:r>
              <a:rPr lang="en-US" sz="900" dirty="0"/>
              <a:t> and most people don’t bother to change it.</a:t>
            </a:r>
            <a:endParaRPr lang="en-US" sz="9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14550493"/>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Practice </a:t>
            </a:r>
            <a:r>
              <a:rPr lang="en-US" b="1" dirty="0" smtClean="0">
                <a:solidFill>
                  <a:srgbClr val="0070C0"/>
                </a:solidFill>
                <a:effectLst>
                  <a:outerShdw blurRad="38100" dist="38100" dir="2700000" algn="tl">
                    <a:srgbClr val="000000">
                      <a:alpha val="43137"/>
                    </a:srgbClr>
                  </a:outerShdw>
                </a:effectLst>
                <a:latin typeface="Arial" charset="0"/>
                <a:cs typeface="Arial" charset="0"/>
              </a:rPr>
              <a:t>8: </a:t>
            </a:r>
            <a:r>
              <a:rPr lang="en-US" b="1" dirty="0">
                <a:solidFill>
                  <a:srgbClr val="0070C0"/>
                </a:solidFill>
                <a:effectLst>
                  <a:outerShdw blurRad="38100" dist="38100" dir="2700000" algn="tl">
                    <a:srgbClr val="000000">
                      <a:alpha val="43137"/>
                    </a:srgbClr>
                  </a:outerShdw>
                </a:effectLst>
                <a:latin typeface="Arial" charset="0"/>
                <a:cs typeface="Arial" charset="0"/>
              </a:rPr>
              <a:t>Branching</a:t>
            </a:r>
            <a:r>
              <a:rPr lang="en-US" b="1" dirty="0">
                <a:solidFill>
                  <a:srgbClr val="0070C0"/>
                </a:solidFill>
              </a:rPr>
              <a:t/>
            </a:r>
            <a:br>
              <a:rPr lang="en-US" b="1" dirty="0">
                <a:solidFill>
                  <a:srgbClr val="0070C0"/>
                </a:solidFill>
              </a:rPr>
            </a:br>
            <a:endParaRPr lang="en-US" b="1" dirty="0">
              <a:solidFill>
                <a:srgbClr val="0070C0"/>
              </a:solidFill>
              <a:effectLst>
                <a:outerShdw blurRad="38100" dist="38100" dir="2700000" algn="tl">
                  <a:srgbClr val="000000">
                    <a:alpha val="43137"/>
                  </a:srgbClr>
                </a:outerShdw>
              </a:effectLst>
              <a:latin typeface="Arial" charset="0"/>
              <a:cs typeface="Arial" charset="0"/>
            </a:endParaRPr>
          </a:p>
        </p:txBody>
      </p:sp>
      <p:sp>
        <p:nvSpPr>
          <p:cNvPr id="3" name="Rectangle 2"/>
          <p:cNvSpPr/>
          <p:nvPr/>
        </p:nvSpPr>
        <p:spPr>
          <a:xfrm>
            <a:off x="1768908" y="1856935"/>
            <a:ext cx="4008438" cy="984885"/>
          </a:xfrm>
          <a:prstGeom prst="rect">
            <a:avLst/>
          </a:prstGeom>
        </p:spPr>
        <p:txBody>
          <a:bodyPr wrap="square">
            <a:spAutoFit/>
          </a:bodyPr>
          <a:lstStyle/>
          <a:p>
            <a:pPr lvl="0" algn="just"/>
            <a:endParaRPr lang="en-US" altLang="en-US" sz="1000" dirty="0" smtClean="0">
              <a:solidFill>
                <a:schemeClr val="tx1"/>
              </a:solidFill>
              <a:latin typeface="Times New Roman" panose="02020603050405020304" pitchFamily="18" charset="0"/>
              <a:cs typeface="Times New Roman" panose="02020603050405020304" pitchFamily="18" charset="0"/>
            </a:endParaRPr>
          </a:p>
          <a:p>
            <a:pPr lvl="0" algn="just"/>
            <a:endParaRPr lang="en-US" altLang="en-US" sz="1000" dirty="0" smtClean="0">
              <a:solidFill>
                <a:schemeClr val="tx1"/>
              </a:solidFill>
              <a:latin typeface="Times New Roman" panose="02020603050405020304" pitchFamily="18" charset="0"/>
              <a:cs typeface="Times New Roman" panose="02020603050405020304" pitchFamily="18" charset="0"/>
            </a:endParaRPr>
          </a:p>
          <a:p>
            <a:pPr lvl="0" algn="just"/>
            <a:endParaRPr lang="en-US" altLang="en-US" sz="1000" dirty="0">
              <a:solidFill>
                <a:schemeClr val="tx1"/>
              </a:solidFill>
              <a:latin typeface="Times New Roman" panose="02020603050405020304" pitchFamily="18" charset="0"/>
              <a:cs typeface="Times New Roman" panose="02020603050405020304" pitchFamily="18" charset="0"/>
            </a:endParaRPr>
          </a:p>
          <a:p>
            <a:pPr lvl="0" algn="just"/>
            <a:endParaRPr lang="en-US" altLang="en-US" sz="1000" dirty="0">
              <a:solidFill>
                <a:schemeClr val="tx1"/>
              </a:solidFill>
              <a:latin typeface="Times New Roman" panose="02020603050405020304" pitchFamily="18" charset="0"/>
              <a:cs typeface="Times New Roman" panose="02020603050405020304" pitchFamily="18" charset="0"/>
            </a:endParaRPr>
          </a:p>
          <a:p>
            <a:pPr algn="just"/>
            <a:endParaRPr lang="en-US" sz="900" dirty="0" smtClean="0">
              <a:solidFill>
                <a:schemeClr val="bg1">
                  <a:lumMod val="50000"/>
                </a:schemeClr>
              </a:solidFill>
              <a:latin typeface="Times New Roman" panose="02020603050405020304" pitchFamily="18" charset="0"/>
              <a:cs typeface="Times New Roman" panose="02020603050405020304" pitchFamily="18" charset="0"/>
            </a:endParaRPr>
          </a:p>
          <a:p>
            <a:pPr algn="just"/>
            <a:endParaRPr lang="en-US" sz="900" dirty="0">
              <a:solidFill>
                <a:schemeClr val="bg1">
                  <a:lumMod val="50000"/>
                </a:schemeClr>
              </a:solidFill>
              <a:latin typeface="Times New Roman" panose="02020603050405020304" pitchFamily="18" charset="0"/>
              <a:cs typeface="Times New Roman" panose="02020603050405020304" pitchFamily="18" charset="0"/>
            </a:endParaRPr>
          </a:p>
        </p:txBody>
      </p:sp>
      <p:sp>
        <p:nvSpPr>
          <p:cNvPr id="10" name="Rectangle 7"/>
          <p:cNvSpPr>
            <a:spLocks noChangeArrowheads="1"/>
          </p:cNvSpPr>
          <p:nvPr/>
        </p:nvSpPr>
        <p:spPr bwMode="auto">
          <a:xfrm>
            <a:off x="0" y="9975"/>
            <a:ext cx="65" cy="43724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87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1" name="Rectangle 8"/>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4" name="Rectangle 10"/>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pic>
        <p:nvPicPr>
          <p:cNvPr id="5" name="Picture 4"/>
          <p:cNvPicPr>
            <a:picLocks noChangeAspect="1"/>
          </p:cNvPicPr>
          <p:nvPr/>
        </p:nvPicPr>
        <p:blipFill>
          <a:blip r:embed="rId2"/>
          <a:stretch>
            <a:fillRect/>
          </a:stretch>
        </p:blipFill>
        <p:spPr>
          <a:xfrm>
            <a:off x="415899" y="3820909"/>
            <a:ext cx="4352924" cy="2660120"/>
          </a:xfrm>
          <a:prstGeom prst="rect">
            <a:avLst/>
          </a:prstGeom>
        </p:spPr>
      </p:pic>
      <p:sp>
        <p:nvSpPr>
          <p:cNvPr id="12" name="Line Callout 1 11"/>
          <p:cNvSpPr/>
          <p:nvPr/>
        </p:nvSpPr>
        <p:spPr bwMode="auto">
          <a:xfrm>
            <a:off x="5335523" y="3761868"/>
            <a:ext cx="3378631" cy="1216869"/>
          </a:xfrm>
          <a:prstGeom prst="borderCallout1">
            <a:avLst>
              <a:gd name="adj1" fmla="val 26283"/>
              <a:gd name="adj2" fmla="val -2410"/>
              <a:gd name="adj3" fmla="val 26511"/>
              <a:gd name="adj4" fmla="val -16160"/>
            </a:avLst>
          </a:prstGeom>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lvl="0" algn="just"/>
            <a:r>
              <a:rPr lang="en-US" sz="900" dirty="0"/>
              <a:t>How does Git know what branch you’re currently on? It keeps a special pointer called HEAD. Note that this is a lot different than the concept of HEAD in other VCSs you may be used to, such as Subversion or CVS. In Git, this is a pointer to the local branch you’re currently on. In this case, you’re still on master. The </a:t>
            </a:r>
            <a:r>
              <a:rPr lang="en-US" sz="900" dirty="0" err="1"/>
              <a:t>git</a:t>
            </a:r>
            <a:r>
              <a:rPr lang="en-US" sz="900" dirty="0"/>
              <a:t> branch command only created a new branch – it didn’t switch to that branch.</a:t>
            </a:r>
            <a:endParaRPr lang="en-US" sz="900" dirty="0">
              <a:solidFill>
                <a:schemeClr val="tx1"/>
              </a:solidFill>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3"/>
          <a:stretch>
            <a:fillRect/>
          </a:stretch>
        </p:blipFill>
        <p:spPr>
          <a:xfrm>
            <a:off x="306361" y="1227748"/>
            <a:ext cx="4572000" cy="1885950"/>
          </a:xfrm>
          <a:prstGeom prst="rect">
            <a:avLst/>
          </a:prstGeom>
        </p:spPr>
      </p:pic>
      <p:sp>
        <p:nvSpPr>
          <p:cNvPr id="13" name="Line Callout 1 12"/>
          <p:cNvSpPr/>
          <p:nvPr/>
        </p:nvSpPr>
        <p:spPr bwMode="auto">
          <a:xfrm>
            <a:off x="5335522" y="2666941"/>
            <a:ext cx="3378631" cy="621636"/>
          </a:xfrm>
          <a:prstGeom prst="borderCallout1">
            <a:avLst>
              <a:gd name="adj1" fmla="val 26283"/>
              <a:gd name="adj2" fmla="val -2410"/>
              <a:gd name="adj3" fmla="val 26511"/>
              <a:gd name="adj4" fmla="val -16160"/>
            </a:avLst>
          </a:prstGeom>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lvl="0" algn="just"/>
            <a:r>
              <a:rPr lang="en-US" sz="1050" b="1" dirty="0" err="1" smtClean="0">
                <a:solidFill>
                  <a:srgbClr val="FF0000"/>
                </a:solidFill>
                <a:latin typeface="Times New Roman" panose="02020603050405020304" pitchFamily="18" charset="0"/>
                <a:cs typeface="Times New Roman" panose="02020603050405020304" pitchFamily="18" charset="0"/>
              </a:rPr>
              <a:t>git</a:t>
            </a:r>
            <a:r>
              <a:rPr lang="en-US" sz="1050" b="1" dirty="0" smtClean="0">
                <a:solidFill>
                  <a:srgbClr val="FF0000"/>
                </a:solidFill>
                <a:latin typeface="Times New Roman" panose="02020603050405020304" pitchFamily="18" charset="0"/>
                <a:cs typeface="Times New Roman" panose="02020603050405020304" pitchFamily="18" charset="0"/>
              </a:rPr>
              <a:t> </a:t>
            </a:r>
            <a:r>
              <a:rPr lang="en-US" sz="1050" b="1" dirty="0">
                <a:solidFill>
                  <a:srgbClr val="FF0000"/>
                </a:solidFill>
                <a:latin typeface="Times New Roman" panose="02020603050405020304" pitchFamily="18" charset="0"/>
                <a:cs typeface="Times New Roman" panose="02020603050405020304" pitchFamily="18" charset="0"/>
              </a:rPr>
              <a:t>branch </a:t>
            </a:r>
            <a:r>
              <a:rPr lang="en-US" sz="1050" b="1" dirty="0" smtClean="0">
                <a:solidFill>
                  <a:srgbClr val="FF0000"/>
                </a:solidFill>
                <a:latin typeface="Times New Roman" panose="02020603050405020304" pitchFamily="18" charset="0"/>
                <a:cs typeface="Times New Roman" panose="02020603050405020304" pitchFamily="18" charset="0"/>
              </a:rPr>
              <a:t>testing</a:t>
            </a:r>
          </a:p>
          <a:p>
            <a:pPr lvl="0" algn="just"/>
            <a:r>
              <a:rPr lang="en-US" sz="1050" dirty="0" smtClean="0">
                <a:solidFill>
                  <a:schemeClr val="tx1"/>
                </a:solidFill>
                <a:latin typeface="Times New Roman" panose="02020603050405020304" pitchFamily="18" charset="0"/>
                <a:cs typeface="Times New Roman" panose="02020603050405020304" pitchFamily="18" charset="0"/>
              </a:rPr>
              <a:t>This </a:t>
            </a:r>
            <a:r>
              <a:rPr lang="en-US" sz="1050" dirty="0">
                <a:solidFill>
                  <a:schemeClr val="tx1"/>
                </a:solidFill>
                <a:latin typeface="Times New Roman" panose="02020603050405020304" pitchFamily="18" charset="0"/>
                <a:cs typeface="Times New Roman" panose="02020603050405020304" pitchFamily="18" charset="0"/>
              </a:rPr>
              <a:t>creates a new pointer at the same commit you’re currently on.</a:t>
            </a:r>
          </a:p>
        </p:txBody>
      </p:sp>
    </p:spTree>
    <p:extLst>
      <p:ext uri="{BB962C8B-B14F-4D97-AF65-F5344CB8AC3E}">
        <p14:creationId xmlns:p14="http://schemas.microsoft.com/office/powerpoint/2010/main" val="3204831320"/>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267560" y="1189104"/>
            <a:ext cx="4718655" cy="2680909"/>
          </a:xfrm>
          <a:prstGeom prst="rect">
            <a:avLst/>
          </a:prstGeom>
        </p:spPr>
      </p:pic>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Practice </a:t>
            </a:r>
            <a:r>
              <a:rPr lang="en-US" b="1" dirty="0" smtClean="0">
                <a:solidFill>
                  <a:srgbClr val="0070C0"/>
                </a:solidFill>
                <a:effectLst>
                  <a:outerShdw blurRad="38100" dist="38100" dir="2700000" algn="tl">
                    <a:srgbClr val="000000">
                      <a:alpha val="43137"/>
                    </a:srgbClr>
                  </a:outerShdw>
                </a:effectLst>
                <a:latin typeface="Arial" charset="0"/>
                <a:cs typeface="Arial" charset="0"/>
              </a:rPr>
              <a:t>8: </a:t>
            </a:r>
            <a:r>
              <a:rPr lang="en-US" b="1" dirty="0">
                <a:solidFill>
                  <a:srgbClr val="0070C0"/>
                </a:solidFill>
                <a:effectLst>
                  <a:outerShdw blurRad="38100" dist="38100" dir="2700000" algn="tl">
                    <a:srgbClr val="000000">
                      <a:alpha val="43137"/>
                    </a:srgbClr>
                  </a:outerShdw>
                </a:effectLst>
                <a:latin typeface="Arial" charset="0"/>
                <a:cs typeface="Arial" charset="0"/>
              </a:rPr>
              <a:t>Branching</a:t>
            </a:r>
            <a:r>
              <a:rPr lang="en-US" b="1" dirty="0">
                <a:solidFill>
                  <a:srgbClr val="0070C0"/>
                </a:solidFill>
              </a:rPr>
              <a:t/>
            </a:r>
            <a:br>
              <a:rPr lang="en-US" b="1" dirty="0">
                <a:solidFill>
                  <a:srgbClr val="0070C0"/>
                </a:solidFill>
              </a:rPr>
            </a:br>
            <a:endParaRPr lang="en-US" b="1" dirty="0">
              <a:solidFill>
                <a:srgbClr val="0070C0"/>
              </a:solidFill>
              <a:effectLst>
                <a:outerShdw blurRad="38100" dist="38100" dir="2700000" algn="tl">
                  <a:srgbClr val="000000">
                    <a:alpha val="43137"/>
                  </a:srgbClr>
                </a:outerShdw>
              </a:effectLst>
              <a:latin typeface="Arial" charset="0"/>
              <a:cs typeface="Arial" charset="0"/>
            </a:endParaRPr>
          </a:p>
        </p:txBody>
      </p:sp>
      <p:sp>
        <p:nvSpPr>
          <p:cNvPr id="3" name="Rectangle 2"/>
          <p:cNvSpPr/>
          <p:nvPr/>
        </p:nvSpPr>
        <p:spPr>
          <a:xfrm>
            <a:off x="1768908" y="1856935"/>
            <a:ext cx="4008438" cy="984885"/>
          </a:xfrm>
          <a:prstGeom prst="rect">
            <a:avLst/>
          </a:prstGeom>
        </p:spPr>
        <p:txBody>
          <a:bodyPr wrap="square">
            <a:spAutoFit/>
          </a:bodyPr>
          <a:lstStyle/>
          <a:p>
            <a:pPr lvl="0" algn="just"/>
            <a:endParaRPr lang="en-US" altLang="en-US" sz="1000" dirty="0" smtClean="0">
              <a:solidFill>
                <a:schemeClr val="tx1"/>
              </a:solidFill>
              <a:latin typeface="Times New Roman" panose="02020603050405020304" pitchFamily="18" charset="0"/>
              <a:cs typeface="Times New Roman" panose="02020603050405020304" pitchFamily="18" charset="0"/>
            </a:endParaRPr>
          </a:p>
          <a:p>
            <a:pPr lvl="0" algn="just"/>
            <a:endParaRPr lang="en-US" altLang="en-US" sz="1000" dirty="0" smtClean="0">
              <a:solidFill>
                <a:schemeClr val="tx1"/>
              </a:solidFill>
              <a:latin typeface="Times New Roman" panose="02020603050405020304" pitchFamily="18" charset="0"/>
              <a:cs typeface="Times New Roman" panose="02020603050405020304" pitchFamily="18" charset="0"/>
            </a:endParaRPr>
          </a:p>
          <a:p>
            <a:pPr lvl="0" algn="just"/>
            <a:endParaRPr lang="en-US" altLang="en-US" sz="1000" dirty="0">
              <a:solidFill>
                <a:schemeClr val="tx1"/>
              </a:solidFill>
              <a:latin typeface="Times New Roman" panose="02020603050405020304" pitchFamily="18" charset="0"/>
              <a:cs typeface="Times New Roman" panose="02020603050405020304" pitchFamily="18" charset="0"/>
            </a:endParaRPr>
          </a:p>
          <a:p>
            <a:pPr lvl="0" algn="just"/>
            <a:endParaRPr lang="en-US" altLang="en-US" sz="1000" dirty="0">
              <a:solidFill>
                <a:schemeClr val="tx1"/>
              </a:solidFill>
              <a:latin typeface="Times New Roman" panose="02020603050405020304" pitchFamily="18" charset="0"/>
              <a:cs typeface="Times New Roman" panose="02020603050405020304" pitchFamily="18" charset="0"/>
            </a:endParaRPr>
          </a:p>
          <a:p>
            <a:pPr algn="just"/>
            <a:endParaRPr lang="en-US" sz="900" dirty="0" smtClean="0">
              <a:solidFill>
                <a:schemeClr val="bg1">
                  <a:lumMod val="50000"/>
                </a:schemeClr>
              </a:solidFill>
              <a:latin typeface="Times New Roman" panose="02020603050405020304" pitchFamily="18" charset="0"/>
              <a:cs typeface="Times New Roman" panose="02020603050405020304" pitchFamily="18" charset="0"/>
            </a:endParaRPr>
          </a:p>
          <a:p>
            <a:pPr algn="just"/>
            <a:endParaRPr lang="en-US" sz="900" dirty="0">
              <a:solidFill>
                <a:schemeClr val="bg1">
                  <a:lumMod val="50000"/>
                </a:schemeClr>
              </a:solidFill>
              <a:latin typeface="Times New Roman" panose="02020603050405020304" pitchFamily="18" charset="0"/>
              <a:cs typeface="Times New Roman" panose="02020603050405020304" pitchFamily="18" charset="0"/>
            </a:endParaRPr>
          </a:p>
        </p:txBody>
      </p:sp>
      <p:sp>
        <p:nvSpPr>
          <p:cNvPr id="11" name="Rectangle 8"/>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4" name="Rectangle 10"/>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2" name="Line Callout 1 11"/>
          <p:cNvSpPr/>
          <p:nvPr/>
        </p:nvSpPr>
        <p:spPr bwMode="auto">
          <a:xfrm>
            <a:off x="5428209" y="2766868"/>
            <a:ext cx="3378631" cy="589048"/>
          </a:xfrm>
          <a:prstGeom prst="borderCallout1">
            <a:avLst>
              <a:gd name="adj1" fmla="val 53876"/>
              <a:gd name="adj2" fmla="val -1021"/>
              <a:gd name="adj3" fmla="val 42706"/>
              <a:gd name="adj4" fmla="val -14079"/>
            </a:avLst>
          </a:prstGeom>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lvl="0" algn="just"/>
            <a:r>
              <a:rPr lang="en-US" sz="900" b="1" dirty="0" err="1">
                <a:solidFill>
                  <a:srgbClr val="FF0000"/>
                </a:solidFill>
              </a:rPr>
              <a:t>g</a:t>
            </a:r>
            <a:r>
              <a:rPr lang="en-US" sz="900" b="1" dirty="0" err="1" smtClean="0">
                <a:solidFill>
                  <a:srgbClr val="FF0000"/>
                </a:solidFill>
              </a:rPr>
              <a:t>it</a:t>
            </a:r>
            <a:r>
              <a:rPr lang="en-US" sz="900" b="1" dirty="0" smtClean="0">
                <a:solidFill>
                  <a:srgbClr val="FF0000"/>
                </a:solidFill>
              </a:rPr>
              <a:t> checkout testing</a:t>
            </a:r>
          </a:p>
          <a:p>
            <a:pPr lvl="0" algn="just"/>
            <a:r>
              <a:rPr lang="en-US" altLang="en-US" sz="900" dirty="0">
                <a:solidFill>
                  <a:srgbClr val="4E443C"/>
                </a:solidFill>
                <a:latin typeface="Arial" panose="020B0604020202020204" pitchFamily="34" charset="0"/>
                <a:cs typeface="Arial" panose="020B0604020202020204" pitchFamily="34" charset="0"/>
              </a:rPr>
              <a:t>This moves </a:t>
            </a:r>
            <a:r>
              <a:rPr lang="en-US" altLang="en-US" sz="900" dirty="0">
                <a:solidFill>
                  <a:srgbClr val="333333"/>
                </a:solidFill>
                <a:latin typeface="Courier New" panose="02070309020205020404" pitchFamily="49" charset="0"/>
                <a:cs typeface="Courier New" panose="02070309020205020404" pitchFamily="49" charset="0"/>
              </a:rPr>
              <a:t>HEAD</a:t>
            </a:r>
            <a:r>
              <a:rPr lang="en-US" altLang="en-US" sz="900" dirty="0">
                <a:solidFill>
                  <a:srgbClr val="4E443C"/>
                </a:solidFill>
                <a:latin typeface="Arial" panose="020B0604020202020204" pitchFamily="34" charset="0"/>
                <a:cs typeface="Arial" panose="020B0604020202020204" pitchFamily="34" charset="0"/>
              </a:rPr>
              <a:t> to point to the </a:t>
            </a:r>
            <a:r>
              <a:rPr lang="en-US" altLang="en-US" sz="900" dirty="0">
                <a:solidFill>
                  <a:srgbClr val="333333"/>
                </a:solidFill>
                <a:latin typeface="Courier New" panose="02070309020205020404" pitchFamily="49" charset="0"/>
                <a:cs typeface="Courier New" panose="02070309020205020404" pitchFamily="49" charset="0"/>
              </a:rPr>
              <a:t>testing</a:t>
            </a:r>
            <a:r>
              <a:rPr lang="en-US" altLang="en-US" sz="900" dirty="0">
                <a:solidFill>
                  <a:srgbClr val="4E443C"/>
                </a:solidFill>
                <a:latin typeface="Arial" panose="020B0604020202020204" pitchFamily="34" charset="0"/>
                <a:cs typeface="Arial" panose="020B0604020202020204" pitchFamily="34" charset="0"/>
              </a:rPr>
              <a:t> branch</a:t>
            </a:r>
            <a:endParaRPr lang="en-US" sz="900" b="1" dirty="0" smtClean="0">
              <a:solidFill>
                <a:srgbClr val="FF0000"/>
              </a:solidFill>
            </a:endParaRPr>
          </a:p>
          <a:p>
            <a:pPr lvl="0" algn="just"/>
            <a:endParaRPr lang="en-US" sz="900" b="1" dirty="0">
              <a:solidFill>
                <a:srgbClr val="FF0000"/>
              </a:solidFill>
              <a:latin typeface="Times New Roman" panose="02020603050405020304" pitchFamily="18" charset="0"/>
              <a:cs typeface="Times New Roman" panose="02020603050405020304" pitchFamily="18" charset="0"/>
            </a:endParaRPr>
          </a:p>
        </p:txBody>
      </p:sp>
      <p:pic>
        <p:nvPicPr>
          <p:cNvPr id="9" name="Picture 8"/>
          <p:cNvPicPr>
            <a:picLocks noChangeAspect="1"/>
          </p:cNvPicPr>
          <p:nvPr/>
        </p:nvPicPr>
        <p:blipFill>
          <a:blip r:embed="rId3"/>
          <a:stretch>
            <a:fillRect/>
          </a:stretch>
        </p:blipFill>
        <p:spPr>
          <a:xfrm>
            <a:off x="267560" y="4202113"/>
            <a:ext cx="4916732" cy="2048082"/>
          </a:xfrm>
          <a:prstGeom prst="rect">
            <a:avLst/>
          </a:prstGeom>
        </p:spPr>
      </p:pic>
      <p:sp>
        <p:nvSpPr>
          <p:cNvPr id="15" name="Line Callout 1 14"/>
          <p:cNvSpPr/>
          <p:nvPr/>
        </p:nvSpPr>
        <p:spPr bwMode="auto">
          <a:xfrm>
            <a:off x="5428208" y="4202113"/>
            <a:ext cx="3378631" cy="589048"/>
          </a:xfrm>
          <a:prstGeom prst="borderCallout1">
            <a:avLst>
              <a:gd name="adj1" fmla="val 53876"/>
              <a:gd name="adj2" fmla="val -1021"/>
              <a:gd name="adj3" fmla="val 229782"/>
              <a:gd name="adj4" fmla="val -8527"/>
            </a:avLst>
          </a:prstGeom>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lvl="0" algn="just"/>
            <a:r>
              <a:rPr lang="en-US" sz="1000" b="1" dirty="0">
                <a:solidFill>
                  <a:schemeClr val="tx1">
                    <a:lumMod val="95000"/>
                    <a:lumOff val="5000"/>
                  </a:schemeClr>
                </a:solidFill>
              </a:rPr>
              <a:t>t</a:t>
            </a:r>
            <a:r>
              <a:rPr lang="en-US" sz="1000" b="1" dirty="0" smtClean="0">
                <a:solidFill>
                  <a:schemeClr val="tx1">
                    <a:lumMod val="95000"/>
                    <a:lumOff val="5000"/>
                  </a:schemeClr>
                </a:solidFill>
              </a:rPr>
              <a:t>ouch somefile.txt</a:t>
            </a:r>
          </a:p>
          <a:p>
            <a:pPr lvl="0" algn="just"/>
            <a:r>
              <a:rPr lang="en-US" sz="1000" b="1" dirty="0" err="1">
                <a:solidFill>
                  <a:srgbClr val="FF0000"/>
                </a:solidFill>
                <a:latin typeface="Times New Roman" panose="02020603050405020304" pitchFamily="18" charset="0"/>
                <a:cs typeface="Times New Roman" panose="02020603050405020304" pitchFamily="18" charset="0"/>
              </a:rPr>
              <a:t>g</a:t>
            </a:r>
            <a:r>
              <a:rPr lang="en-US" sz="1000" b="1" dirty="0" err="1" smtClean="0">
                <a:solidFill>
                  <a:srgbClr val="FF0000"/>
                </a:solidFill>
                <a:latin typeface="Times New Roman" panose="02020603050405020304" pitchFamily="18" charset="0"/>
                <a:cs typeface="Times New Roman" panose="02020603050405020304" pitchFamily="18" charset="0"/>
              </a:rPr>
              <a:t>it</a:t>
            </a:r>
            <a:r>
              <a:rPr lang="en-US" sz="1000" b="1" dirty="0" smtClean="0">
                <a:solidFill>
                  <a:srgbClr val="FF0000"/>
                </a:solidFill>
                <a:latin typeface="Times New Roman" panose="02020603050405020304" pitchFamily="18" charset="0"/>
                <a:cs typeface="Times New Roman" panose="02020603050405020304" pitchFamily="18" charset="0"/>
              </a:rPr>
              <a:t> commit -a –m  ‘made a change’</a:t>
            </a:r>
            <a:endParaRPr lang="en-US" sz="1000" b="1"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69091858"/>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01600" y="3401673"/>
            <a:ext cx="4948716" cy="3085096"/>
          </a:xfrm>
          <a:prstGeom prst="rect">
            <a:avLst/>
          </a:prstGeom>
        </p:spPr>
      </p:pic>
      <p:pic>
        <p:nvPicPr>
          <p:cNvPr id="2" name="Picture 1"/>
          <p:cNvPicPr>
            <a:picLocks noChangeAspect="1"/>
          </p:cNvPicPr>
          <p:nvPr/>
        </p:nvPicPr>
        <p:blipFill>
          <a:blip r:embed="rId3"/>
          <a:stretch>
            <a:fillRect/>
          </a:stretch>
        </p:blipFill>
        <p:spPr>
          <a:xfrm>
            <a:off x="182563" y="1173207"/>
            <a:ext cx="4648385" cy="1968578"/>
          </a:xfrm>
          <a:prstGeom prst="rect">
            <a:avLst/>
          </a:prstGeom>
        </p:spPr>
      </p:pic>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Practice </a:t>
            </a:r>
            <a:r>
              <a:rPr lang="en-US" b="1" dirty="0" smtClean="0">
                <a:solidFill>
                  <a:srgbClr val="0070C0"/>
                </a:solidFill>
                <a:effectLst>
                  <a:outerShdw blurRad="38100" dist="38100" dir="2700000" algn="tl">
                    <a:srgbClr val="000000">
                      <a:alpha val="43137"/>
                    </a:srgbClr>
                  </a:outerShdw>
                </a:effectLst>
                <a:latin typeface="Arial" charset="0"/>
                <a:cs typeface="Arial" charset="0"/>
              </a:rPr>
              <a:t>8: </a:t>
            </a:r>
            <a:r>
              <a:rPr lang="en-US" b="1" dirty="0">
                <a:solidFill>
                  <a:srgbClr val="0070C0"/>
                </a:solidFill>
                <a:effectLst>
                  <a:outerShdw blurRad="38100" dist="38100" dir="2700000" algn="tl">
                    <a:srgbClr val="000000">
                      <a:alpha val="43137"/>
                    </a:srgbClr>
                  </a:outerShdw>
                </a:effectLst>
                <a:latin typeface="Arial" charset="0"/>
                <a:cs typeface="Arial" charset="0"/>
              </a:rPr>
              <a:t>Branching</a:t>
            </a:r>
            <a:r>
              <a:rPr lang="en-US" b="1" dirty="0">
                <a:solidFill>
                  <a:srgbClr val="0070C0"/>
                </a:solidFill>
              </a:rPr>
              <a:t/>
            </a:r>
            <a:br>
              <a:rPr lang="en-US" b="1" dirty="0">
                <a:solidFill>
                  <a:srgbClr val="0070C0"/>
                </a:solidFill>
              </a:rPr>
            </a:br>
            <a:endParaRPr lang="en-US" b="1" dirty="0">
              <a:solidFill>
                <a:srgbClr val="0070C0"/>
              </a:solidFill>
              <a:effectLst>
                <a:outerShdw blurRad="38100" dist="38100" dir="2700000" algn="tl">
                  <a:srgbClr val="000000">
                    <a:alpha val="43137"/>
                  </a:srgbClr>
                </a:outerShdw>
              </a:effectLst>
              <a:latin typeface="Arial" charset="0"/>
              <a:cs typeface="Arial" charset="0"/>
            </a:endParaRPr>
          </a:p>
        </p:txBody>
      </p:sp>
      <p:sp>
        <p:nvSpPr>
          <p:cNvPr id="3" name="Rectangle 2"/>
          <p:cNvSpPr/>
          <p:nvPr/>
        </p:nvSpPr>
        <p:spPr>
          <a:xfrm>
            <a:off x="1768908" y="1856935"/>
            <a:ext cx="4008438" cy="984885"/>
          </a:xfrm>
          <a:prstGeom prst="rect">
            <a:avLst/>
          </a:prstGeom>
        </p:spPr>
        <p:txBody>
          <a:bodyPr wrap="square">
            <a:spAutoFit/>
          </a:bodyPr>
          <a:lstStyle/>
          <a:p>
            <a:pPr lvl="0" algn="just"/>
            <a:endParaRPr lang="en-US" altLang="en-US" sz="1000" dirty="0" smtClean="0">
              <a:solidFill>
                <a:schemeClr val="tx1"/>
              </a:solidFill>
              <a:latin typeface="Times New Roman" panose="02020603050405020304" pitchFamily="18" charset="0"/>
              <a:cs typeface="Times New Roman" panose="02020603050405020304" pitchFamily="18" charset="0"/>
            </a:endParaRPr>
          </a:p>
          <a:p>
            <a:pPr lvl="0" algn="just"/>
            <a:endParaRPr lang="en-US" altLang="en-US" sz="1000" dirty="0" smtClean="0">
              <a:solidFill>
                <a:schemeClr val="tx1"/>
              </a:solidFill>
              <a:latin typeface="Times New Roman" panose="02020603050405020304" pitchFamily="18" charset="0"/>
              <a:cs typeface="Times New Roman" panose="02020603050405020304" pitchFamily="18" charset="0"/>
            </a:endParaRPr>
          </a:p>
          <a:p>
            <a:pPr lvl="0" algn="just"/>
            <a:endParaRPr lang="en-US" altLang="en-US" sz="1000" dirty="0">
              <a:solidFill>
                <a:schemeClr val="tx1"/>
              </a:solidFill>
              <a:latin typeface="Times New Roman" panose="02020603050405020304" pitchFamily="18" charset="0"/>
              <a:cs typeface="Times New Roman" panose="02020603050405020304" pitchFamily="18" charset="0"/>
            </a:endParaRPr>
          </a:p>
          <a:p>
            <a:pPr lvl="0" algn="just"/>
            <a:endParaRPr lang="en-US" altLang="en-US" sz="1000" dirty="0">
              <a:solidFill>
                <a:schemeClr val="tx1"/>
              </a:solidFill>
              <a:latin typeface="Times New Roman" panose="02020603050405020304" pitchFamily="18" charset="0"/>
              <a:cs typeface="Times New Roman" panose="02020603050405020304" pitchFamily="18" charset="0"/>
            </a:endParaRPr>
          </a:p>
          <a:p>
            <a:pPr algn="just"/>
            <a:endParaRPr lang="en-US" sz="900" dirty="0" smtClean="0">
              <a:solidFill>
                <a:schemeClr val="bg1">
                  <a:lumMod val="50000"/>
                </a:schemeClr>
              </a:solidFill>
              <a:latin typeface="Times New Roman" panose="02020603050405020304" pitchFamily="18" charset="0"/>
              <a:cs typeface="Times New Roman" panose="02020603050405020304" pitchFamily="18" charset="0"/>
            </a:endParaRPr>
          </a:p>
          <a:p>
            <a:pPr algn="just"/>
            <a:endParaRPr lang="en-US" sz="900" dirty="0">
              <a:solidFill>
                <a:schemeClr val="bg1">
                  <a:lumMod val="50000"/>
                </a:schemeClr>
              </a:solidFill>
              <a:latin typeface="Times New Roman" panose="02020603050405020304" pitchFamily="18" charset="0"/>
              <a:cs typeface="Times New Roman" panose="02020603050405020304" pitchFamily="18" charset="0"/>
            </a:endParaRPr>
          </a:p>
        </p:txBody>
      </p:sp>
      <p:sp>
        <p:nvSpPr>
          <p:cNvPr id="11" name="Rectangle 8"/>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4" name="Rectangle 10"/>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2" name="Line Callout 1 11"/>
          <p:cNvSpPr/>
          <p:nvPr/>
        </p:nvSpPr>
        <p:spPr bwMode="auto">
          <a:xfrm>
            <a:off x="5413652" y="1146471"/>
            <a:ext cx="3378631" cy="1310933"/>
          </a:xfrm>
          <a:prstGeom prst="borderCallout1">
            <a:avLst>
              <a:gd name="adj1" fmla="val 53876"/>
              <a:gd name="adj2" fmla="val -1021"/>
              <a:gd name="adj3" fmla="val 39725"/>
              <a:gd name="adj4" fmla="val -44150"/>
            </a:avLst>
          </a:prstGeom>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lvl="0" algn="just"/>
            <a:r>
              <a:rPr lang="en-US" sz="1000" b="1" dirty="0" err="1">
                <a:solidFill>
                  <a:srgbClr val="FF0000"/>
                </a:solidFill>
              </a:rPr>
              <a:t>g</a:t>
            </a:r>
            <a:r>
              <a:rPr lang="en-US" sz="1000" b="1" dirty="0" err="1" smtClean="0">
                <a:solidFill>
                  <a:srgbClr val="FF0000"/>
                </a:solidFill>
              </a:rPr>
              <a:t>it</a:t>
            </a:r>
            <a:r>
              <a:rPr lang="en-US" sz="1000" b="1" dirty="0" smtClean="0">
                <a:solidFill>
                  <a:srgbClr val="FF0000"/>
                </a:solidFill>
              </a:rPr>
              <a:t> checkout master</a:t>
            </a:r>
          </a:p>
          <a:p>
            <a:pPr lvl="0" algn="just"/>
            <a:r>
              <a:rPr lang="en-US" altLang="en-US" sz="900" dirty="0">
                <a:solidFill>
                  <a:srgbClr val="4E443C"/>
                </a:solidFill>
                <a:latin typeface="Arial" panose="020B0604020202020204" pitchFamily="34" charset="0"/>
                <a:cs typeface="Arial" panose="020B0604020202020204" pitchFamily="34" charset="0"/>
              </a:rPr>
              <a:t>That command did two things. It moved the HEAD pointer back to point to the master branch, and it reverted the files in your working directory back to the snapshot that master points to. This also means the changes you make from this point forward will diverge from an older version of the project. It essentially rewinds the work you’ve done in your testing branch so you can go in a different direction.</a:t>
            </a:r>
            <a:endParaRPr lang="en-US" sz="900" b="1" dirty="0">
              <a:solidFill>
                <a:srgbClr val="FF0000"/>
              </a:solidFill>
              <a:latin typeface="Times New Roman" panose="02020603050405020304" pitchFamily="18" charset="0"/>
              <a:cs typeface="Times New Roman" panose="02020603050405020304" pitchFamily="18" charset="0"/>
            </a:endParaRPr>
          </a:p>
        </p:txBody>
      </p:sp>
      <p:sp>
        <p:nvSpPr>
          <p:cNvPr id="15" name="Line Callout 1 14"/>
          <p:cNvSpPr/>
          <p:nvPr/>
        </p:nvSpPr>
        <p:spPr bwMode="auto">
          <a:xfrm>
            <a:off x="5413652" y="4186491"/>
            <a:ext cx="3378631" cy="589048"/>
          </a:xfrm>
          <a:prstGeom prst="borderCallout1">
            <a:avLst>
              <a:gd name="adj1" fmla="val 53876"/>
              <a:gd name="adj2" fmla="val -1021"/>
              <a:gd name="adj3" fmla="val -27614"/>
              <a:gd name="adj4" fmla="val -19399"/>
            </a:avLst>
          </a:prstGeom>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lvl="0" algn="just"/>
            <a:r>
              <a:rPr lang="en-US" sz="1000" b="1" dirty="0">
                <a:solidFill>
                  <a:schemeClr val="tx1">
                    <a:lumMod val="95000"/>
                    <a:lumOff val="5000"/>
                  </a:schemeClr>
                </a:solidFill>
              </a:rPr>
              <a:t>t</a:t>
            </a:r>
            <a:r>
              <a:rPr lang="en-US" sz="1000" b="1" dirty="0" smtClean="0">
                <a:solidFill>
                  <a:schemeClr val="tx1">
                    <a:lumMod val="95000"/>
                    <a:lumOff val="5000"/>
                  </a:schemeClr>
                </a:solidFill>
              </a:rPr>
              <a:t>ouch somefile.txt</a:t>
            </a:r>
          </a:p>
          <a:p>
            <a:pPr lvl="0" algn="just"/>
            <a:r>
              <a:rPr lang="en-US" sz="1000" b="1" dirty="0" err="1">
                <a:solidFill>
                  <a:srgbClr val="FF0000"/>
                </a:solidFill>
                <a:latin typeface="Times New Roman" panose="02020603050405020304" pitchFamily="18" charset="0"/>
                <a:cs typeface="Times New Roman" panose="02020603050405020304" pitchFamily="18" charset="0"/>
              </a:rPr>
              <a:t>g</a:t>
            </a:r>
            <a:r>
              <a:rPr lang="en-US" sz="1000" b="1" dirty="0" err="1" smtClean="0">
                <a:solidFill>
                  <a:srgbClr val="FF0000"/>
                </a:solidFill>
                <a:latin typeface="Times New Roman" panose="02020603050405020304" pitchFamily="18" charset="0"/>
                <a:cs typeface="Times New Roman" panose="02020603050405020304" pitchFamily="18" charset="0"/>
              </a:rPr>
              <a:t>it</a:t>
            </a:r>
            <a:r>
              <a:rPr lang="en-US" sz="1000" b="1" dirty="0" smtClean="0">
                <a:solidFill>
                  <a:srgbClr val="FF0000"/>
                </a:solidFill>
                <a:latin typeface="Times New Roman" panose="02020603050405020304" pitchFamily="18" charset="0"/>
                <a:cs typeface="Times New Roman" panose="02020603050405020304" pitchFamily="18" charset="0"/>
              </a:rPr>
              <a:t> commit -a –m  ‘made additional change’</a:t>
            </a:r>
          </a:p>
          <a:p>
            <a:pPr lvl="0" algn="just"/>
            <a:r>
              <a:rPr lang="en-US" sz="1000" b="1" dirty="0" err="1">
                <a:solidFill>
                  <a:srgbClr val="FF0000"/>
                </a:solidFill>
                <a:latin typeface="Times New Roman" panose="02020603050405020304" pitchFamily="18" charset="0"/>
                <a:cs typeface="Times New Roman" panose="02020603050405020304" pitchFamily="18" charset="0"/>
              </a:rPr>
              <a:t>git</a:t>
            </a:r>
            <a:r>
              <a:rPr lang="en-US" sz="1000" b="1" dirty="0">
                <a:solidFill>
                  <a:srgbClr val="FF0000"/>
                </a:solidFill>
                <a:latin typeface="Times New Roman" panose="02020603050405020304" pitchFamily="18" charset="0"/>
                <a:cs typeface="Times New Roman" panose="02020603050405020304" pitchFamily="18" charset="0"/>
              </a:rPr>
              <a:t> log --</a:t>
            </a:r>
            <a:r>
              <a:rPr lang="en-US" sz="1000" b="1" dirty="0" err="1">
                <a:solidFill>
                  <a:srgbClr val="FF0000"/>
                </a:solidFill>
                <a:latin typeface="Times New Roman" panose="02020603050405020304" pitchFamily="18" charset="0"/>
                <a:cs typeface="Times New Roman" panose="02020603050405020304" pitchFamily="18" charset="0"/>
              </a:rPr>
              <a:t>oneline</a:t>
            </a:r>
            <a:r>
              <a:rPr lang="en-US" sz="1000" b="1" dirty="0">
                <a:solidFill>
                  <a:srgbClr val="FF0000"/>
                </a:solidFill>
                <a:latin typeface="Times New Roman" panose="02020603050405020304" pitchFamily="18" charset="0"/>
                <a:cs typeface="Times New Roman" panose="02020603050405020304" pitchFamily="18" charset="0"/>
              </a:rPr>
              <a:t> --decorate --graph --all</a:t>
            </a:r>
          </a:p>
        </p:txBody>
      </p:sp>
    </p:spTree>
    <p:extLst>
      <p:ext uri="{BB962C8B-B14F-4D97-AF65-F5344CB8AC3E}">
        <p14:creationId xmlns:p14="http://schemas.microsoft.com/office/powerpoint/2010/main" val="3151178055"/>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Practice </a:t>
            </a:r>
            <a:r>
              <a:rPr lang="en-US" b="1" dirty="0" smtClean="0">
                <a:solidFill>
                  <a:srgbClr val="0070C0"/>
                </a:solidFill>
                <a:effectLst>
                  <a:outerShdw blurRad="38100" dist="38100" dir="2700000" algn="tl">
                    <a:srgbClr val="000000">
                      <a:alpha val="43137"/>
                    </a:srgbClr>
                  </a:outerShdw>
                </a:effectLst>
                <a:latin typeface="Arial" charset="0"/>
                <a:cs typeface="Arial" charset="0"/>
              </a:rPr>
              <a:t>9:  </a:t>
            </a:r>
            <a:r>
              <a:rPr lang="en-US" b="1" dirty="0" smtClean="0">
                <a:solidFill>
                  <a:srgbClr val="0070C0"/>
                </a:solidFill>
                <a:effectLst>
                  <a:outerShdw blurRad="38100" dist="38100" dir="2700000" algn="tl">
                    <a:srgbClr val="000000">
                      <a:alpha val="43137"/>
                    </a:srgbClr>
                  </a:outerShdw>
                </a:effectLst>
                <a:latin typeface="Arial" charset="0"/>
                <a:cs typeface="Arial" charset="0"/>
              </a:rPr>
              <a:t>Branch Management</a:t>
            </a:r>
            <a:r>
              <a:rPr lang="en-US" b="1" dirty="0">
                <a:solidFill>
                  <a:srgbClr val="0070C0"/>
                </a:solidFill>
                <a:effectLst>
                  <a:outerShdw blurRad="38100" dist="38100" dir="2700000" algn="tl">
                    <a:srgbClr val="000000">
                      <a:alpha val="43137"/>
                    </a:srgbClr>
                  </a:outerShdw>
                </a:effectLst>
                <a:latin typeface="Arial" charset="0"/>
                <a:cs typeface="Arial" charset="0"/>
              </a:rPr>
              <a:t/>
            </a:r>
            <a:br>
              <a:rPr lang="en-US" b="1" dirty="0">
                <a:solidFill>
                  <a:srgbClr val="0070C0"/>
                </a:solidFill>
                <a:effectLst>
                  <a:outerShdw blurRad="38100" dist="38100" dir="2700000" algn="tl">
                    <a:srgbClr val="000000">
                      <a:alpha val="43137"/>
                    </a:srgbClr>
                  </a:outerShdw>
                </a:effectLst>
                <a:latin typeface="Arial" charset="0"/>
                <a:cs typeface="Arial" charset="0"/>
              </a:rPr>
            </a:br>
            <a:endParaRPr lang="en-US" b="1" dirty="0">
              <a:solidFill>
                <a:srgbClr val="0070C0"/>
              </a:solidFill>
              <a:effectLst>
                <a:outerShdw blurRad="38100" dist="38100" dir="2700000" algn="tl">
                  <a:srgbClr val="000000">
                    <a:alpha val="43137"/>
                  </a:srgbClr>
                </a:outerShdw>
              </a:effectLst>
              <a:latin typeface="Arial" charset="0"/>
              <a:cs typeface="Arial" charset="0"/>
            </a:endParaRPr>
          </a:p>
        </p:txBody>
      </p:sp>
      <p:sp>
        <p:nvSpPr>
          <p:cNvPr id="3" name="Rectangle 2"/>
          <p:cNvSpPr/>
          <p:nvPr/>
        </p:nvSpPr>
        <p:spPr>
          <a:xfrm>
            <a:off x="182563" y="1364841"/>
            <a:ext cx="5168566" cy="2292935"/>
          </a:xfrm>
          <a:prstGeom prst="rect">
            <a:avLst/>
          </a:prstGeom>
        </p:spPr>
        <p:txBody>
          <a:bodyPr wrap="square">
            <a:spAutoFit/>
          </a:bodyPr>
          <a:lstStyle/>
          <a:p>
            <a:pPr lvl="0" algn="just"/>
            <a:r>
              <a:rPr lang="en-US" altLang="en-US" sz="1100" dirty="0" smtClean="0">
                <a:solidFill>
                  <a:schemeClr val="bg1">
                    <a:lumMod val="50000"/>
                  </a:schemeClr>
                </a:solidFill>
                <a:latin typeface="Times New Roman" panose="02020603050405020304" pitchFamily="18" charset="0"/>
                <a:cs typeface="Times New Roman" panose="02020603050405020304" pitchFamily="18" charset="0"/>
              </a:rPr>
              <a:t># use last practice project </a:t>
            </a:r>
          </a:p>
          <a:p>
            <a:pPr lvl="0" algn="just"/>
            <a:endParaRPr lang="en-US" altLang="en-US" sz="1100" dirty="0" smtClean="0">
              <a:solidFill>
                <a:schemeClr val="tx1"/>
              </a:solidFill>
              <a:latin typeface="Times New Roman" panose="02020603050405020304" pitchFamily="18" charset="0"/>
              <a:cs typeface="Times New Roman" panose="02020603050405020304" pitchFamily="18" charset="0"/>
            </a:endParaRPr>
          </a:p>
          <a:p>
            <a:pPr lvl="0" algn="just"/>
            <a:r>
              <a:rPr lang="en-US" altLang="en-US" sz="1100" dirty="0" err="1">
                <a:solidFill>
                  <a:schemeClr val="tx1"/>
                </a:solidFill>
                <a:latin typeface="Times New Roman" panose="02020603050405020304" pitchFamily="18" charset="0"/>
                <a:cs typeface="Times New Roman" panose="02020603050405020304" pitchFamily="18" charset="0"/>
              </a:rPr>
              <a:t>g</a:t>
            </a:r>
            <a:r>
              <a:rPr lang="en-US" altLang="en-US" sz="1100" dirty="0" err="1" smtClean="0">
                <a:solidFill>
                  <a:schemeClr val="tx1"/>
                </a:solidFill>
                <a:latin typeface="Times New Roman" panose="02020603050405020304" pitchFamily="18" charset="0"/>
                <a:cs typeface="Times New Roman" panose="02020603050405020304" pitchFamily="18" charset="0"/>
              </a:rPr>
              <a:t>it</a:t>
            </a:r>
            <a:r>
              <a:rPr lang="en-US" altLang="en-US" sz="1100" dirty="0" smtClean="0">
                <a:solidFill>
                  <a:schemeClr val="tx1"/>
                </a:solidFill>
                <a:latin typeface="Times New Roman" panose="02020603050405020304" pitchFamily="18" charset="0"/>
                <a:cs typeface="Times New Roman" panose="02020603050405020304" pitchFamily="18" charset="0"/>
              </a:rPr>
              <a:t> branch </a:t>
            </a:r>
            <a:r>
              <a:rPr lang="en-US" altLang="en-US" sz="1100" dirty="0" smtClean="0">
                <a:solidFill>
                  <a:schemeClr val="bg1">
                    <a:lumMod val="50000"/>
                  </a:schemeClr>
                </a:solidFill>
                <a:latin typeface="Times New Roman" panose="02020603050405020304" pitchFamily="18" charset="0"/>
                <a:cs typeface="Times New Roman" panose="02020603050405020304" pitchFamily="18" charset="0"/>
              </a:rPr>
              <a:t># </a:t>
            </a:r>
            <a:r>
              <a:rPr lang="en-US" sz="1100" dirty="0">
                <a:solidFill>
                  <a:schemeClr val="bg1">
                    <a:lumMod val="50000"/>
                  </a:schemeClr>
                </a:solidFill>
                <a:latin typeface="Times New Roman" panose="02020603050405020304" pitchFamily="18" charset="0"/>
                <a:cs typeface="Times New Roman" panose="02020603050405020304" pitchFamily="18" charset="0"/>
              </a:rPr>
              <a:t>get a simple listing of </a:t>
            </a:r>
            <a:r>
              <a:rPr lang="en-US" sz="1100" dirty="0" smtClean="0">
                <a:solidFill>
                  <a:schemeClr val="bg1">
                    <a:lumMod val="50000"/>
                  </a:schemeClr>
                </a:solidFill>
                <a:latin typeface="Times New Roman" panose="02020603050405020304" pitchFamily="18" charset="0"/>
                <a:cs typeface="Times New Roman" panose="02020603050405020304" pitchFamily="18" charset="0"/>
              </a:rPr>
              <a:t>the current branches</a:t>
            </a:r>
          </a:p>
          <a:p>
            <a:pPr lvl="0" algn="just"/>
            <a:endParaRPr lang="en-US" sz="1100" dirty="0">
              <a:solidFill>
                <a:schemeClr val="bg1">
                  <a:lumMod val="50000"/>
                </a:schemeClr>
              </a:solidFill>
              <a:latin typeface="Times New Roman" panose="02020603050405020304" pitchFamily="18" charset="0"/>
              <a:cs typeface="Times New Roman" panose="02020603050405020304" pitchFamily="18" charset="0"/>
            </a:endParaRPr>
          </a:p>
          <a:p>
            <a:pPr lvl="0" algn="just"/>
            <a:r>
              <a:rPr lang="en-US" sz="1100" dirty="0" err="1">
                <a:solidFill>
                  <a:schemeClr val="tx1"/>
                </a:solidFill>
                <a:latin typeface="Times New Roman" panose="02020603050405020304" pitchFamily="18" charset="0"/>
                <a:cs typeface="Times New Roman" panose="02020603050405020304" pitchFamily="18" charset="0"/>
              </a:rPr>
              <a:t>git</a:t>
            </a:r>
            <a:r>
              <a:rPr lang="en-US" sz="1100" dirty="0">
                <a:solidFill>
                  <a:schemeClr val="tx1"/>
                </a:solidFill>
                <a:latin typeface="Times New Roman" panose="02020603050405020304" pitchFamily="18" charset="0"/>
                <a:cs typeface="Times New Roman" panose="02020603050405020304" pitchFamily="18" charset="0"/>
              </a:rPr>
              <a:t> branch -</a:t>
            </a:r>
            <a:r>
              <a:rPr lang="en-US" sz="1100" dirty="0" smtClean="0">
                <a:solidFill>
                  <a:schemeClr val="tx1"/>
                </a:solidFill>
                <a:latin typeface="Times New Roman" panose="02020603050405020304" pitchFamily="18" charset="0"/>
                <a:cs typeface="Times New Roman" panose="02020603050405020304" pitchFamily="18" charset="0"/>
              </a:rPr>
              <a:t>v  </a:t>
            </a:r>
            <a:r>
              <a:rPr lang="en-US" sz="1100" dirty="0">
                <a:solidFill>
                  <a:schemeClr val="bg1">
                    <a:lumMod val="50000"/>
                  </a:schemeClr>
                </a:solidFill>
                <a:latin typeface="Times New Roman" panose="02020603050405020304" pitchFamily="18" charset="0"/>
                <a:cs typeface="Times New Roman" panose="02020603050405020304" pitchFamily="18" charset="0"/>
              </a:rPr>
              <a:t># To see the last commit on each </a:t>
            </a:r>
            <a:r>
              <a:rPr lang="en-US" sz="1100" dirty="0" smtClean="0">
                <a:solidFill>
                  <a:schemeClr val="bg1">
                    <a:lumMod val="50000"/>
                  </a:schemeClr>
                </a:solidFill>
                <a:latin typeface="Times New Roman" panose="02020603050405020304" pitchFamily="18" charset="0"/>
                <a:cs typeface="Times New Roman" panose="02020603050405020304" pitchFamily="18" charset="0"/>
              </a:rPr>
              <a:t>branch</a:t>
            </a:r>
          </a:p>
          <a:p>
            <a:pPr lvl="0" algn="just"/>
            <a:endParaRPr lang="en-US" sz="1100" dirty="0">
              <a:solidFill>
                <a:schemeClr val="bg1">
                  <a:lumMod val="50000"/>
                </a:schemeClr>
              </a:solidFill>
              <a:latin typeface="Times New Roman" panose="02020603050405020304" pitchFamily="18" charset="0"/>
              <a:cs typeface="Times New Roman" panose="02020603050405020304" pitchFamily="18" charset="0"/>
            </a:endParaRPr>
          </a:p>
          <a:p>
            <a:pPr lvl="0" algn="just"/>
            <a:r>
              <a:rPr lang="en-US" sz="1100" dirty="0" err="1" smtClean="0">
                <a:solidFill>
                  <a:schemeClr val="tx1"/>
                </a:solidFill>
                <a:latin typeface="Times New Roman" panose="02020603050405020304" pitchFamily="18" charset="0"/>
                <a:cs typeface="Times New Roman" panose="02020603050405020304" pitchFamily="18" charset="0"/>
              </a:rPr>
              <a:t>git</a:t>
            </a:r>
            <a:r>
              <a:rPr lang="en-US" sz="1100" dirty="0" smtClean="0">
                <a:solidFill>
                  <a:schemeClr val="tx1"/>
                </a:solidFill>
                <a:latin typeface="Times New Roman" panose="02020603050405020304" pitchFamily="18" charset="0"/>
                <a:cs typeface="Times New Roman" panose="02020603050405020304" pitchFamily="18" charset="0"/>
              </a:rPr>
              <a:t> </a:t>
            </a:r>
            <a:r>
              <a:rPr lang="en-US" sz="1100" dirty="0">
                <a:solidFill>
                  <a:schemeClr val="tx1"/>
                </a:solidFill>
                <a:latin typeface="Times New Roman" panose="02020603050405020304" pitchFamily="18" charset="0"/>
                <a:cs typeface="Times New Roman" panose="02020603050405020304" pitchFamily="18" charset="0"/>
              </a:rPr>
              <a:t>branch </a:t>
            </a:r>
            <a:r>
              <a:rPr lang="en-US" sz="1100" dirty="0" smtClean="0">
                <a:solidFill>
                  <a:schemeClr val="tx1"/>
                </a:solidFill>
                <a:latin typeface="Times New Roman" panose="02020603050405020304" pitchFamily="18" charset="0"/>
                <a:cs typeface="Times New Roman" panose="02020603050405020304" pitchFamily="18" charset="0"/>
              </a:rPr>
              <a:t>--merged </a:t>
            </a:r>
            <a:r>
              <a:rPr lang="en-US" sz="1100" dirty="0">
                <a:solidFill>
                  <a:schemeClr val="bg1">
                    <a:lumMod val="50000"/>
                  </a:schemeClr>
                </a:solidFill>
                <a:latin typeface="Times New Roman" panose="02020603050405020304" pitchFamily="18" charset="0"/>
                <a:cs typeface="Times New Roman" panose="02020603050405020304" pitchFamily="18" charset="0"/>
              </a:rPr>
              <a:t># </a:t>
            </a:r>
            <a:r>
              <a:rPr lang="en-US" sz="1100" dirty="0" smtClean="0">
                <a:solidFill>
                  <a:schemeClr val="bg1">
                    <a:lumMod val="50000"/>
                  </a:schemeClr>
                </a:solidFill>
                <a:latin typeface="Times New Roman" panose="02020603050405020304" pitchFamily="18" charset="0"/>
                <a:cs typeface="Times New Roman" panose="02020603050405020304" pitchFamily="18" charset="0"/>
              </a:rPr>
              <a:t>Branches which are </a:t>
            </a:r>
            <a:r>
              <a:rPr lang="en-US" sz="1100" dirty="0">
                <a:solidFill>
                  <a:schemeClr val="bg1">
                    <a:lumMod val="50000"/>
                  </a:schemeClr>
                </a:solidFill>
                <a:latin typeface="Times New Roman" panose="02020603050405020304" pitchFamily="18" charset="0"/>
                <a:cs typeface="Times New Roman" panose="02020603050405020304" pitchFamily="18" charset="0"/>
              </a:rPr>
              <a:t>already merged into the </a:t>
            </a:r>
            <a:r>
              <a:rPr lang="en-US" sz="1100" dirty="0" smtClean="0">
                <a:solidFill>
                  <a:schemeClr val="bg1">
                    <a:lumMod val="50000"/>
                  </a:schemeClr>
                </a:solidFill>
                <a:latin typeface="Times New Roman" panose="02020603050405020304" pitchFamily="18" charset="0"/>
                <a:cs typeface="Times New Roman" panose="02020603050405020304" pitchFamily="18" charset="0"/>
              </a:rPr>
              <a:t>current branch</a:t>
            </a:r>
          </a:p>
          <a:p>
            <a:pPr lvl="0" algn="just"/>
            <a:endParaRPr lang="en-US" sz="1100" dirty="0">
              <a:solidFill>
                <a:schemeClr val="bg1">
                  <a:lumMod val="50000"/>
                </a:schemeClr>
              </a:solidFill>
              <a:latin typeface="Times New Roman" panose="02020603050405020304" pitchFamily="18" charset="0"/>
              <a:cs typeface="Times New Roman" panose="02020603050405020304" pitchFamily="18" charset="0"/>
            </a:endParaRPr>
          </a:p>
          <a:p>
            <a:pPr lvl="0" algn="just"/>
            <a:r>
              <a:rPr lang="en-US" sz="1100" dirty="0" err="1">
                <a:solidFill>
                  <a:schemeClr val="tx1">
                    <a:lumMod val="95000"/>
                    <a:lumOff val="5000"/>
                  </a:schemeClr>
                </a:solidFill>
                <a:latin typeface="Times New Roman" panose="02020603050405020304" pitchFamily="18" charset="0"/>
                <a:cs typeface="Times New Roman" panose="02020603050405020304" pitchFamily="18" charset="0"/>
              </a:rPr>
              <a:t>g</a:t>
            </a:r>
            <a:r>
              <a:rPr lang="en-US" sz="1100" dirty="0" err="1" smtClean="0">
                <a:solidFill>
                  <a:schemeClr val="tx1">
                    <a:lumMod val="95000"/>
                    <a:lumOff val="5000"/>
                  </a:schemeClr>
                </a:solidFill>
                <a:latin typeface="Times New Roman" panose="02020603050405020304" pitchFamily="18" charset="0"/>
                <a:cs typeface="Times New Roman" panose="02020603050405020304" pitchFamily="18" charset="0"/>
              </a:rPr>
              <a:t>it</a:t>
            </a:r>
            <a:r>
              <a:rPr lang="en-US" sz="1100" dirty="0" smtClean="0">
                <a:solidFill>
                  <a:schemeClr val="tx1">
                    <a:lumMod val="95000"/>
                    <a:lumOff val="5000"/>
                  </a:schemeClr>
                </a:solidFill>
                <a:latin typeface="Times New Roman" panose="02020603050405020304" pitchFamily="18" charset="0"/>
                <a:cs typeface="Times New Roman" panose="02020603050405020304" pitchFamily="18" charset="0"/>
              </a:rPr>
              <a:t> branch -b testing</a:t>
            </a:r>
            <a:r>
              <a:rPr lang="en-US" sz="1100" dirty="0" smtClean="0">
                <a:solidFill>
                  <a:schemeClr val="bg1">
                    <a:lumMod val="50000"/>
                  </a:schemeClr>
                </a:solidFill>
                <a:latin typeface="Times New Roman" panose="02020603050405020304" pitchFamily="18" charset="0"/>
                <a:cs typeface="Times New Roman" panose="02020603050405020304" pitchFamily="18" charset="0"/>
              </a:rPr>
              <a:t> # create new branch</a:t>
            </a:r>
          </a:p>
          <a:p>
            <a:pPr lvl="0" algn="just"/>
            <a:endParaRPr lang="en-US" sz="1100" dirty="0">
              <a:solidFill>
                <a:schemeClr val="bg1">
                  <a:lumMod val="50000"/>
                </a:schemeClr>
              </a:solidFill>
              <a:latin typeface="Times New Roman" panose="02020603050405020304" pitchFamily="18" charset="0"/>
              <a:cs typeface="Times New Roman" panose="02020603050405020304" pitchFamily="18" charset="0"/>
            </a:endParaRPr>
          </a:p>
          <a:p>
            <a:pPr algn="just"/>
            <a:r>
              <a:rPr lang="en-US" sz="1100" dirty="0" err="1">
                <a:solidFill>
                  <a:schemeClr val="tx1"/>
                </a:solidFill>
                <a:latin typeface="Times New Roman" panose="02020603050405020304" pitchFamily="18" charset="0"/>
                <a:cs typeface="Times New Roman" panose="02020603050405020304" pitchFamily="18" charset="0"/>
              </a:rPr>
              <a:t>git</a:t>
            </a:r>
            <a:r>
              <a:rPr lang="en-US" sz="1100" dirty="0">
                <a:solidFill>
                  <a:schemeClr val="tx1"/>
                </a:solidFill>
                <a:latin typeface="Times New Roman" panose="02020603050405020304" pitchFamily="18" charset="0"/>
                <a:cs typeface="Times New Roman" panose="02020603050405020304" pitchFamily="18" charset="0"/>
              </a:rPr>
              <a:t> </a:t>
            </a:r>
            <a:r>
              <a:rPr lang="en-US" sz="1100" dirty="0" smtClean="0">
                <a:solidFill>
                  <a:schemeClr val="tx1"/>
                </a:solidFill>
                <a:latin typeface="Times New Roman" panose="02020603050405020304" pitchFamily="18" charset="0"/>
                <a:cs typeface="Times New Roman" panose="02020603050405020304" pitchFamily="18" charset="0"/>
              </a:rPr>
              <a:t>branch --no-merged </a:t>
            </a:r>
            <a:r>
              <a:rPr lang="en-US" sz="1100" dirty="0">
                <a:solidFill>
                  <a:schemeClr val="bg1">
                    <a:lumMod val="50000"/>
                  </a:schemeClr>
                </a:solidFill>
                <a:latin typeface="Times New Roman" panose="02020603050405020304" pitchFamily="18" charset="0"/>
                <a:cs typeface="Times New Roman" panose="02020603050405020304" pitchFamily="18" charset="0"/>
              </a:rPr>
              <a:t># all the branches that contain work you haven’t yet merged in</a:t>
            </a:r>
          </a:p>
          <a:p>
            <a:pPr lvl="0" algn="just"/>
            <a:endParaRPr lang="en-US" altLang="en-US" sz="1100" dirty="0" smtClean="0">
              <a:solidFill>
                <a:schemeClr val="tx1"/>
              </a:solidFill>
              <a:latin typeface="Times New Roman" panose="02020603050405020304" pitchFamily="18" charset="0"/>
              <a:cs typeface="Times New Roman" panose="02020603050405020304" pitchFamily="18" charset="0"/>
            </a:endParaRPr>
          </a:p>
          <a:p>
            <a:pPr lvl="0" algn="just"/>
            <a:r>
              <a:rPr lang="en-US" altLang="en-US" sz="1100" dirty="0" err="1">
                <a:solidFill>
                  <a:schemeClr val="tx1"/>
                </a:solidFill>
                <a:latin typeface="Times New Roman" panose="02020603050405020304" pitchFamily="18" charset="0"/>
                <a:cs typeface="Times New Roman" panose="02020603050405020304" pitchFamily="18" charset="0"/>
              </a:rPr>
              <a:t>g</a:t>
            </a:r>
            <a:r>
              <a:rPr lang="en-US" altLang="en-US" sz="1100" dirty="0" err="1" smtClean="0">
                <a:solidFill>
                  <a:schemeClr val="tx1"/>
                </a:solidFill>
                <a:latin typeface="Times New Roman" panose="02020603050405020304" pitchFamily="18" charset="0"/>
                <a:cs typeface="Times New Roman" panose="02020603050405020304" pitchFamily="18" charset="0"/>
              </a:rPr>
              <a:t>it</a:t>
            </a:r>
            <a:r>
              <a:rPr lang="en-US" altLang="en-US" sz="1100" dirty="0" smtClean="0">
                <a:solidFill>
                  <a:schemeClr val="tx1"/>
                </a:solidFill>
                <a:latin typeface="Times New Roman" panose="02020603050405020304" pitchFamily="18" charset="0"/>
                <a:cs typeface="Times New Roman" panose="02020603050405020304" pitchFamily="18" charset="0"/>
              </a:rPr>
              <a:t> branch -d testing </a:t>
            </a:r>
            <a:r>
              <a:rPr lang="en-US" altLang="en-US" sz="1100" dirty="0" smtClean="0">
                <a:solidFill>
                  <a:schemeClr val="bg1">
                    <a:lumMod val="50000"/>
                  </a:schemeClr>
                </a:solidFill>
                <a:latin typeface="Times New Roman" panose="02020603050405020304" pitchFamily="18" charset="0"/>
                <a:cs typeface="Times New Roman" panose="02020603050405020304" pitchFamily="18" charset="0"/>
              </a:rPr>
              <a:t># delete branch</a:t>
            </a:r>
            <a:endParaRPr lang="en-US" altLang="en-US" sz="1100" dirty="0">
              <a:solidFill>
                <a:schemeClr val="bg1">
                  <a:lumMod val="50000"/>
                </a:schemeClr>
              </a:solidFill>
              <a:latin typeface="Times New Roman" panose="02020603050405020304" pitchFamily="18" charset="0"/>
              <a:cs typeface="Times New Roman" panose="02020603050405020304" pitchFamily="18" charset="0"/>
            </a:endParaRPr>
          </a:p>
        </p:txBody>
      </p:sp>
      <p:sp>
        <p:nvSpPr>
          <p:cNvPr id="10" name="Rectangle 7"/>
          <p:cNvSpPr>
            <a:spLocks noChangeArrowheads="1"/>
          </p:cNvSpPr>
          <p:nvPr/>
        </p:nvSpPr>
        <p:spPr bwMode="auto">
          <a:xfrm>
            <a:off x="0" y="9975"/>
            <a:ext cx="65" cy="43724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87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1" name="Rectangle 8"/>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4" name="Rectangle 10"/>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2" name="Line Callout 1 11"/>
          <p:cNvSpPr/>
          <p:nvPr/>
        </p:nvSpPr>
        <p:spPr bwMode="auto">
          <a:xfrm>
            <a:off x="5351129" y="1364841"/>
            <a:ext cx="3378631" cy="753128"/>
          </a:xfrm>
          <a:prstGeom prst="borderCallout1">
            <a:avLst>
              <a:gd name="adj1" fmla="val 101611"/>
              <a:gd name="adj2" fmla="val 32520"/>
              <a:gd name="adj3" fmla="val 131741"/>
              <a:gd name="adj4" fmla="val 42132"/>
            </a:avLst>
          </a:prstGeom>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lvl="0" algn="just"/>
            <a:r>
              <a:rPr lang="en-US" sz="1000" b="1" dirty="0">
                <a:solidFill>
                  <a:schemeClr val="tx1"/>
                </a:solidFill>
                <a:latin typeface="Times New Roman" panose="02020603050405020304" pitchFamily="18" charset="0"/>
                <a:cs typeface="Times New Roman" panose="02020603050405020304" pitchFamily="18" charset="0"/>
              </a:rPr>
              <a:t>Notice the * character that prefixes the master branch: it indicates the branch that you currently have checked out (i.e., the branch that HEAD points to). </a:t>
            </a:r>
          </a:p>
        </p:txBody>
      </p:sp>
      <p:pic>
        <p:nvPicPr>
          <p:cNvPr id="4" name="Picture 3"/>
          <p:cNvPicPr>
            <a:picLocks noChangeAspect="1"/>
          </p:cNvPicPr>
          <p:nvPr/>
        </p:nvPicPr>
        <p:blipFill>
          <a:blip r:embed="rId2"/>
          <a:stretch>
            <a:fillRect/>
          </a:stretch>
        </p:blipFill>
        <p:spPr>
          <a:xfrm>
            <a:off x="6359406" y="2373025"/>
            <a:ext cx="1362075" cy="990600"/>
          </a:xfrm>
          <a:prstGeom prst="rect">
            <a:avLst/>
          </a:prstGeom>
        </p:spPr>
      </p:pic>
      <p:sp>
        <p:nvSpPr>
          <p:cNvPr id="15" name="Line Callout 1 14"/>
          <p:cNvSpPr/>
          <p:nvPr/>
        </p:nvSpPr>
        <p:spPr bwMode="auto">
          <a:xfrm>
            <a:off x="4342850" y="4222606"/>
            <a:ext cx="3378631" cy="979775"/>
          </a:xfrm>
          <a:prstGeom prst="borderCallout1">
            <a:avLst>
              <a:gd name="adj1" fmla="val 19631"/>
              <a:gd name="adj2" fmla="val -1715"/>
              <a:gd name="adj3" fmla="val -58503"/>
              <a:gd name="adj4" fmla="val -59185"/>
            </a:avLst>
          </a:prstGeom>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lvl="0" algn="just"/>
            <a:r>
              <a:rPr lang="en-US" sz="1000" b="1" dirty="0" smtClean="0">
                <a:solidFill>
                  <a:schemeClr val="tx1"/>
                </a:solidFill>
                <a:latin typeface="Times New Roman" panose="02020603050405020304" pitchFamily="18" charset="0"/>
                <a:cs typeface="Times New Roman" panose="02020603050405020304" pitchFamily="18" charset="0"/>
              </a:rPr>
              <a:t>Ex: Branches which were previously merged and they are without </a:t>
            </a:r>
            <a:r>
              <a:rPr lang="en-US" sz="1000" b="1" dirty="0">
                <a:solidFill>
                  <a:schemeClr val="tx1"/>
                </a:solidFill>
                <a:latin typeface="Times New Roman" panose="02020603050405020304" pitchFamily="18" charset="0"/>
                <a:cs typeface="Times New Roman" panose="02020603050405020304" pitchFamily="18" charset="0"/>
              </a:rPr>
              <a:t>the * in front of them are generally fine to delete with </a:t>
            </a:r>
            <a:r>
              <a:rPr lang="en-US" sz="1000" b="1" dirty="0" err="1">
                <a:solidFill>
                  <a:schemeClr val="tx1"/>
                </a:solidFill>
                <a:latin typeface="Times New Roman" panose="02020603050405020304" pitchFamily="18" charset="0"/>
                <a:cs typeface="Times New Roman" panose="02020603050405020304" pitchFamily="18" charset="0"/>
              </a:rPr>
              <a:t>git</a:t>
            </a:r>
            <a:r>
              <a:rPr lang="en-US" sz="1000" b="1" dirty="0">
                <a:solidFill>
                  <a:schemeClr val="tx1"/>
                </a:solidFill>
                <a:latin typeface="Times New Roman" panose="02020603050405020304" pitchFamily="18" charset="0"/>
                <a:cs typeface="Times New Roman" panose="02020603050405020304" pitchFamily="18" charset="0"/>
              </a:rPr>
              <a:t> branch -d; you’ve already incorporated their work into another branch, so you’re not going to lose anything.</a:t>
            </a:r>
          </a:p>
        </p:txBody>
      </p:sp>
    </p:spTree>
    <p:extLst>
      <p:ext uri="{BB962C8B-B14F-4D97-AF65-F5344CB8AC3E}">
        <p14:creationId xmlns:p14="http://schemas.microsoft.com/office/powerpoint/2010/main" val="837226462"/>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3423139" y="4210373"/>
            <a:ext cx="5634892" cy="2146595"/>
          </a:xfrm>
          <a:prstGeom prst="rect">
            <a:avLst/>
          </a:prstGeom>
        </p:spPr>
      </p:pic>
      <p:pic>
        <p:nvPicPr>
          <p:cNvPr id="5" name="Picture 4"/>
          <p:cNvPicPr>
            <a:picLocks noChangeAspect="1"/>
          </p:cNvPicPr>
          <p:nvPr/>
        </p:nvPicPr>
        <p:blipFill>
          <a:blip r:embed="rId3"/>
          <a:stretch>
            <a:fillRect/>
          </a:stretch>
        </p:blipFill>
        <p:spPr>
          <a:xfrm>
            <a:off x="4054584" y="1520946"/>
            <a:ext cx="5003446" cy="2292961"/>
          </a:xfrm>
          <a:prstGeom prst="rect">
            <a:avLst/>
          </a:prstGeom>
        </p:spPr>
      </p:pic>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Practice </a:t>
            </a:r>
            <a:r>
              <a:rPr lang="en-US" b="1" dirty="0" smtClean="0">
                <a:solidFill>
                  <a:srgbClr val="0070C0"/>
                </a:solidFill>
                <a:effectLst>
                  <a:outerShdw blurRad="38100" dist="38100" dir="2700000" algn="tl">
                    <a:srgbClr val="000000">
                      <a:alpha val="43137"/>
                    </a:srgbClr>
                  </a:outerShdw>
                </a:effectLst>
                <a:latin typeface="Arial" charset="0"/>
                <a:cs typeface="Arial" charset="0"/>
              </a:rPr>
              <a:t>10:  </a:t>
            </a:r>
            <a:r>
              <a:rPr lang="en-US" b="1" dirty="0" smtClean="0">
                <a:solidFill>
                  <a:srgbClr val="0070C0"/>
                </a:solidFill>
                <a:effectLst>
                  <a:outerShdw blurRad="38100" dist="38100" dir="2700000" algn="tl">
                    <a:srgbClr val="000000">
                      <a:alpha val="43137"/>
                    </a:srgbClr>
                  </a:outerShdw>
                </a:effectLst>
                <a:latin typeface="Arial" charset="0"/>
                <a:cs typeface="Arial" charset="0"/>
              </a:rPr>
              <a:t>Basic Merging</a:t>
            </a:r>
            <a:r>
              <a:rPr lang="en-US" b="1" dirty="0">
                <a:solidFill>
                  <a:srgbClr val="0070C0"/>
                </a:solidFill>
                <a:effectLst>
                  <a:outerShdw blurRad="38100" dist="38100" dir="2700000" algn="tl">
                    <a:srgbClr val="000000">
                      <a:alpha val="43137"/>
                    </a:srgbClr>
                  </a:outerShdw>
                </a:effectLst>
                <a:latin typeface="Arial" charset="0"/>
                <a:cs typeface="Arial" charset="0"/>
              </a:rPr>
              <a:t/>
            </a:r>
            <a:br>
              <a:rPr lang="en-US" b="1" dirty="0">
                <a:solidFill>
                  <a:srgbClr val="0070C0"/>
                </a:solidFill>
                <a:effectLst>
                  <a:outerShdw blurRad="38100" dist="38100" dir="2700000" algn="tl">
                    <a:srgbClr val="000000">
                      <a:alpha val="43137"/>
                    </a:srgbClr>
                  </a:outerShdw>
                </a:effectLst>
                <a:latin typeface="Arial" charset="0"/>
                <a:cs typeface="Arial" charset="0"/>
              </a:rPr>
            </a:br>
            <a:endParaRPr lang="en-US" b="1" dirty="0">
              <a:solidFill>
                <a:srgbClr val="0070C0"/>
              </a:solidFill>
              <a:effectLst>
                <a:outerShdw blurRad="38100" dist="38100" dir="2700000" algn="tl">
                  <a:srgbClr val="000000">
                    <a:alpha val="43137"/>
                  </a:srgbClr>
                </a:outerShdw>
              </a:effectLst>
              <a:latin typeface="Arial" charset="0"/>
              <a:cs typeface="Arial" charset="0"/>
            </a:endParaRPr>
          </a:p>
        </p:txBody>
      </p:sp>
      <p:sp>
        <p:nvSpPr>
          <p:cNvPr id="3" name="Rectangle 2"/>
          <p:cNvSpPr/>
          <p:nvPr/>
        </p:nvSpPr>
        <p:spPr>
          <a:xfrm>
            <a:off x="182563" y="1364841"/>
            <a:ext cx="4678606" cy="4616648"/>
          </a:xfrm>
          <a:prstGeom prst="rect">
            <a:avLst/>
          </a:prstGeom>
        </p:spPr>
        <p:txBody>
          <a:bodyPr wrap="square">
            <a:spAutoFit/>
          </a:bodyPr>
          <a:lstStyle/>
          <a:p>
            <a:pPr lvl="0" algn="just"/>
            <a:r>
              <a:rPr lang="en-US" altLang="en-US" sz="1050" dirty="0" err="1" smtClean="0">
                <a:solidFill>
                  <a:schemeClr val="tx1"/>
                </a:solidFill>
                <a:latin typeface="Times New Roman" panose="02020603050405020304" pitchFamily="18" charset="0"/>
                <a:cs typeface="Times New Roman" panose="02020603050405020304" pitchFamily="18" charset="0"/>
              </a:rPr>
              <a:t>git</a:t>
            </a:r>
            <a:r>
              <a:rPr lang="en-US" altLang="en-US" sz="1050" dirty="0" smtClean="0">
                <a:solidFill>
                  <a:schemeClr val="tx1"/>
                </a:solidFill>
                <a:latin typeface="Times New Roman" panose="02020603050405020304" pitchFamily="18" charset="0"/>
                <a:cs typeface="Times New Roman" panose="02020603050405020304" pitchFamily="18" charset="0"/>
              </a:rPr>
              <a:t> </a:t>
            </a:r>
            <a:r>
              <a:rPr lang="en-US" altLang="en-US" sz="1050" dirty="0" err="1" smtClean="0">
                <a:solidFill>
                  <a:schemeClr val="tx1"/>
                </a:solidFill>
                <a:latin typeface="Times New Roman" panose="02020603050405020304" pitchFamily="18" charset="0"/>
                <a:cs typeface="Times New Roman" panose="02020603050405020304" pitchFamily="18" charset="0"/>
              </a:rPr>
              <a:t>init</a:t>
            </a:r>
            <a:r>
              <a:rPr lang="en-US" altLang="en-US" sz="1050" dirty="0" smtClean="0">
                <a:solidFill>
                  <a:schemeClr val="tx1"/>
                </a:solidFill>
                <a:latin typeface="Times New Roman" panose="02020603050405020304" pitchFamily="18" charset="0"/>
                <a:cs typeface="Times New Roman" panose="02020603050405020304" pitchFamily="18" charset="0"/>
              </a:rPr>
              <a:t> practice10</a:t>
            </a:r>
          </a:p>
          <a:p>
            <a:pPr algn="just"/>
            <a:r>
              <a:rPr lang="en-US" altLang="en-US" sz="1050" dirty="0">
                <a:solidFill>
                  <a:schemeClr val="tx1"/>
                </a:solidFill>
                <a:latin typeface="Times New Roman" panose="02020603050405020304" pitchFamily="18" charset="0"/>
                <a:cs typeface="Times New Roman" panose="02020603050405020304" pitchFamily="18" charset="0"/>
              </a:rPr>
              <a:t>cd practice10</a:t>
            </a:r>
          </a:p>
          <a:p>
            <a:pPr lvl="0" algn="just"/>
            <a:endParaRPr lang="en-US" altLang="en-US" sz="1050" dirty="0" smtClean="0">
              <a:solidFill>
                <a:schemeClr val="tx1"/>
              </a:solidFill>
              <a:latin typeface="Times New Roman" panose="02020603050405020304" pitchFamily="18" charset="0"/>
              <a:cs typeface="Times New Roman" panose="02020603050405020304" pitchFamily="18" charset="0"/>
            </a:endParaRPr>
          </a:p>
          <a:p>
            <a:pPr lvl="0" algn="just"/>
            <a:r>
              <a:rPr lang="en-US" altLang="en-US" sz="1050" dirty="0">
                <a:solidFill>
                  <a:schemeClr val="tx1"/>
                </a:solidFill>
                <a:latin typeface="Times New Roman" panose="02020603050405020304" pitchFamily="18" charset="0"/>
                <a:cs typeface="Times New Roman" panose="02020603050405020304" pitchFamily="18" charset="0"/>
              </a:rPr>
              <a:t>echo </a:t>
            </a:r>
            <a:r>
              <a:rPr lang="en-US" altLang="en-US" sz="1050" dirty="0" smtClean="0">
                <a:solidFill>
                  <a:schemeClr val="tx1"/>
                </a:solidFill>
                <a:latin typeface="Times New Roman" panose="02020603050405020304" pitchFamily="18" charset="0"/>
                <a:cs typeface="Times New Roman" panose="02020603050405020304" pitchFamily="18" charset="0"/>
              </a:rPr>
              <a:t>“C0" </a:t>
            </a:r>
            <a:r>
              <a:rPr lang="en-US" altLang="en-US" sz="1050" dirty="0">
                <a:solidFill>
                  <a:schemeClr val="tx1"/>
                </a:solidFill>
                <a:latin typeface="Times New Roman" panose="02020603050405020304" pitchFamily="18" charset="0"/>
                <a:cs typeface="Times New Roman" panose="02020603050405020304" pitchFamily="18" charset="0"/>
              </a:rPr>
              <a:t>&gt; f</a:t>
            </a:r>
            <a:r>
              <a:rPr lang="en-US" altLang="en-US" sz="1050" dirty="0" smtClean="0">
                <a:solidFill>
                  <a:schemeClr val="tx1"/>
                </a:solidFill>
                <a:latin typeface="Times New Roman" panose="02020603050405020304" pitchFamily="18" charset="0"/>
                <a:cs typeface="Times New Roman" panose="02020603050405020304" pitchFamily="18" charset="0"/>
              </a:rPr>
              <a:t>.txt</a:t>
            </a:r>
            <a:r>
              <a:rPr lang="en-US" altLang="en-US" sz="1050" dirty="0">
                <a:solidFill>
                  <a:schemeClr val="tx1"/>
                </a:solidFill>
                <a:latin typeface="Times New Roman" panose="02020603050405020304" pitchFamily="18" charset="0"/>
                <a:cs typeface="Times New Roman" panose="02020603050405020304" pitchFamily="18" charset="0"/>
              </a:rPr>
              <a:t>; </a:t>
            </a:r>
            <a:r>
              <a:rPr lang="en-US" altLang="en-US" sz="1050" dirty="0" err="1">
                <a:solidFill>
                  <a:schemeClr val="tx1"/>
                </a:solidFill>
                <a:latin typeface="Times New Roman" panose="02020603050405020304" pitchFamily="18" charset="0"/>
                <a:cs typeface="Times New Roman" panose="02020603050405020304" pitchFamily="18" charset="0"/>
              </a:rPr>
              <a:t>git</a:t>
            </a:r>
            <a:r>
              <a:rPr lang="en-US" altLang="en-US" sz="1050" dirty="0">
                <a:solidFill>
                  <a:schemeClr val="tx1"/>
                </a:solidFill>
                <a:latin typeface="Times New Roman" panose="02020603050405020304" pitchFamily="18" charset="0"/>
                <a:cs typeface="Times New Roman" panose="02020603050405020304" pitchFamily="18" charset="0"/>
              </a:rPr>
              <a:t> add .; </a:t>
            </a:r>
            <a:r>
              <a:rPr lang="en-US" altLang="en-US" sz="1050" dirty="0" err="1">
                <a:solidFill>
                  <a:schemeClr val="tx1"/>
                </a:solidFill>
                <a:latin typeface="Times New Roman" panose="02020603050405020304" pitchFamily="18" charset="0"/>
                <a:cs typeface="Times New Roman" panose="02020603050405020304" pitchFamily="18" charset="0"/>
              </a:rPr>
              <a:t>git</a:t>
            </a:r>
            <a:r>
              <a:rPr lang="en-US" altLang="en-US" sz="1050" dirty="0">
                <a:solidFill>
                  <a:schemeClr val="tx1"/>
                </a:solidFill>
                <a:latin typeface="Times New Roman" panose="02020603050405020304" pitchFamily="18" charset="0"/>
                <a:cs typeface="Times New Roman" panose="02020603050405020304" pitchFamily="18" charset="0"/>
              </a:rPr>
              <a:t> commit -m </a:t>
            </a:r>
            <a:r>
              <a:rPr lang="en-US" altLang="en-US" sz="1050" dirty="0" smtClean="0">
                <a:solidFill>
                  <a:schemeClr val="tx1"/>
                </a:solidFill>
                <a:latin typeface="Times New Roman" panose="02020603050405020304" pitchFamily="18" charset="0"/>
                <a:cs typeface="Times New Roman" panose="02020603050405020304" pitchFamily="18" charset="0"/>
              </a:rPr>
              <a:t>“C0“</a:t>
            </a:r>
            <a:endParaRPr lang="en-US" altLang="en-US" sz="1050" dirty="0">
              <a:solidFill>
                <a:schemeClr val="tx1"/>
              </a:solidFill>
              <a:latin typeface="Times New Roman" panose="02020603050405020304" pitchFamily="18" charset="0"/>
              <a:cs typeface="Times New Roman" panose="02020603050405020304" pitchFamily="18" charset="0"/>
            </a:endParaRPr>
          </a:p>
          <a:p>
            <a:pPr lvl="0" algn="just"/>
            <a:r>
              <a:rPr lang="en-US" altLang="en-US" sz="1050" dirty="0" smtClean="0">
                <a:solidFill>
                  <a:schemeClr val="tx1"/>
                </a:solidFill>
                <a:latin typeface="Times New Roman" panose="02020603050405020304" pitchFamily="18" charset="0"/>
                <a:cs typeface="Times New Roman" panose="02020603050405020304" pitchFamily="18" charset="0"/>
              </a:rPr>
              <a:t>echo “C1" &gt; f.txt; </a:t>
            </a:r>
            <a:r>
              <a:rPr lang="en-US" altLang="en-US" sz="1050" dirty="0" err="1" smtClean="0">
                <a:solidFill>
                  <a:schemeClr val="tx1"/>
                </a:solidFill>
                <a:latin typeface="Times New Roman" panose="02020603050405020304" pitchFamily="18" charset="0"/>
                <a:cs typeface="Times New Roman" panose="02020603050405020304" pitchFamily="18" charset="0"/>
              </a:rPr>
              <a:t>git</a:t>
            </a:r>
            <a:r>
              <a:rPr lang="en-US" altLang="en-US" sz="1050" dirty="0" smtClean="0">
                <a:solidFill>
                  <a:schemeClr val="tx1"/>
                </a:solidFill>
                <a:latin typeface="Times New Roman" panose="02020603050405020304" pitchFamily="18" charset="0"/>
                <a:cs typeface="Times New Roman" panose="02020603050405020304" pitchFamily="18" charset="0"/>
              </a:rPr>
              <a:t> add .; </a:t>
            </a:r>
            <a:r>
              <a:rPr lang="en-US" altLang="en-US" sz="1050" dirty="0" err="1" smtClean="0">
                <a:solidFill>
                  <a:schemeClr val="tx1"/>
                </a:solidFill>
                <a:latin typeface="Times New Roman" panose="02020603050405020304" pitchFamily="18" charset="0"/>
                <a:cs typeface="Times New Roman" panose="02020603050405020304" pitchFamily="18" charset="0"/>
              </a:rPr>
              <a:t>git</a:t>
            </a:r>
            <a:r>
              <a:rPr lang="en-US" altLang="en-US" sz="1050" dirty="0" smtClean="0">
                <a:solidFill>
                  <a:schemeClr val="tx1"/>
                </a:solidFill>
                <a:latin typeface="Times New Roman" panose="02020603050405020304" pitchFamily="18" charset="0"/>
                <a:cs typeface="Times New Roman" panose="02020603050405020304" pitchFamily="18" charset="0"/>
              </a:rPr>
              <a:t> commit -m “C1“</a:t>
            </a:r>
          </a:p>
          <a:p>
            <a:pPr lvl="0" algn="just"/>
            <a:r>
              <a:rPr lang="en-US" altLang="en-US" sz="1050" dirty="0" smtClean="0">
                <a:solidFill>
                  <a:schemeClr val="tx1"/>
                </a:solidFill>
                <a:latin typeface="Times New Roman" panose="02020603050405020304" pitchFamily="18" charset="0"/>
                <a:cs typeface="Times New Roman" panose="02020603050405020304" pitchFamily="18" charset="0"/>
              </a:rPr>
              <a:t>echo "C2" &gt; f.txt; </a:t>
            </a:r>
            <a:r>
              <a:rPr lang="en-US" altLang="en-US" sz="1050" dirty="0" err="1" smtClean="0">
                <a:solidFill>
                  <a:schemeClr val="tx1"/>
                </a:solidFill>
                <a:latin typeface="Times New Roman" panose="02020603050405020304" pitchFamily="18" charset="0"/>
                <a:cs typeface="Times New Roman" panose="02020603050405020304" pitchFamily="18" charset="0"/>
              </a:rPr>
              <a:t>git</a:t>
            </a:r>
            <a:r>
              <a:rPr lang="en-US" altLang="en-US" sz="1050" dirty="0" smtClean="0">
                <a:solidFill>
                  <a:schemeClr val="tx1"/>
                </a:solidFill>
                <a:latin typeface="Times New Roman" panose="02020603050405020304" pitchFamily="18" charset="0"/>
                <a:cs typeface="Times New Roman" panose="02020603050405020304" pitchFamily="18" charset="0"/>
              </a:rPr>
              <a:t> add .; </a:t>
            </a:r>
            <a:r>
              <a:rPr lang="en-US" altLang="en-US" sz="1050" dirty="0" err="1" smtClean="0">
                <a:solidFill>
                  <a:schemeClr val="tx1"/>
                </a:solidFill>
                <a:latin typeface="Times New Roman" panose="02020603050405020304" pitchFamily="18" charset="0"/>
                <a:cs typeface="Times New Roman" panose="02020603050405020304" pitchFamily="18" charset="0"/>
              </a:rPr>
              <a:t>git</a:t>
            </a:r>
            <a:r>
              <a:rPr lang="en-US" altLang="en-US" sz="1050" dirty="0" smtClean="0">
                <a:solidFill>
                  <a:schemeClr val="tx1"/>
                </a:solidFill>
                <a:latin typeface="Times New Roman" panose="02020603050405020304" pitchFamily="18" charset="0"/>
                <a:cs typeface="Times New Roman" panose="02020603050405020304" pitchFamily="18" charset="0"/>
              </a:rPr>
              <a:t> commit -m "C2“</a:t>
            </a:r>
          </a:p>
          <a:p>
            <a:pPr lvl="0" algn="just"/>
            <a:endParaRPr lang="en-US" altLang="en-US" sz="1050" dirty="0" smtClean="0">
              <a:solidFill>
                <a:schemeClr val="tx1"/>
              </a:solidFill>
              <a:latin typeface="Times New Roman" panose="02020603050405020304" pitchFamily="18" charset="0"/>
              <a:cs typeface="Times New Roman" panose="02020603050405020304" pitchFamily="18" charset="0"/>
            </a:endParaRPr>
          </a:p>
          <a:p>
            <a:pPr lvl="0" algn="just"/>
            <a:r>
              <a:rPr lang="en-US" altLang="en-US" sz="1050" dirty="0" err="1" smtClean="0">
                <a:solidFill>
                  <a:schemeClr val="tx1"/>
                </a:solidFill>
                <a:latin typeface="Times New Roman" panose="02020603050405020304" pitchFamily="18" charset="0"/>
                <a:cs typeface="Times New Roman" panose="02020603050405020304" pitchFamily="18" charset="0"/>
              </a:rPr>
              <a:t>git</a:t>
            </a:r>
            <a:r>
              <a:rPr lang="en-US" altLang="en-US" sz="1050" dirty="0" smtClean="0">
                <a:solidFill>
                  <a:schemeClr val="tx1"/>
                </a:solidFill>
                <a:latin typeface="Times New Roman" panose="02020603050405020304" pitchFamily="18" charset="0"/>
                <a:cs typeface="Times New Roman" panose="02020603050405020304" pitchFamily="18" charset="0"/>
              </a:rPr>
              <a:t> </a:t>
            </a:r>
            <a:r>
              <a:rPr lang="en-US" altLang="en-US" sz="1050" dirty="0">
                <a:solidFill>
                  <a:schemeClr val="tx1"/>
                </a:solidFill>
                <a:latin typeface="Times New Roman" panose="02020603050405020304" pitchFamily="18" charset="0"/>
                <a:cs typeface="Times New Roman" panose="02020603050405020304" pitchFamily="18" charset="0"/>
              </a:rPr>
              <a:t>checkout -b </a:t>
            </a:r>
            <a:r>
              <a:rPr lang="en-US" altLang="en-US" sz="1050" dirty="0" smtClean="0">
                <a:solidFill>
                  <a:schemeClr val="tx1"/>
                </a:solidFill>
                <a:latin typeface="Times New Roman" panose="02020603050405020304" pitchFamily="18" charset="0"/>
                <a:cs typeface="Times New Roman" panose="02020603050405020304" pitchFamily="18" charset="0"/>
              </a:rPr>
              <a:t>iss53 </a:t>
            </a:r>
            <a:r>
              <a:rPr lang="en-US" altLang="en-US" sz="1050" dirty="0" smtClean="0">
                <a:solidFill>
                  <a:schemeClr val="bg1">
                    <a:lumMod val="50000"/>
                  </a:schemeClr>
                </a:solidFill>
                <a:latin typeface="Times New Roman" panose="02020603050405020304" pitchFamily="18" charset="0"/>
                <a:cs typeface="Times New Roman" panose="02020603050405020304" pitchFamily="18" charset="0"/>
              </a:rPr>
              <a:t># shorthand: </a:t>
            </a:r>
            <a:r>
              <a:rPr lang="en-US" altLang="en-US" sz="1050" dirty="0" err="1" smtClean="0">
                <a:solidFill>
                  <a:schemeClr val="bg1">
                    <a:lumMod val="50000"/>
                  </a:schemeClr>
                </a:solidFill>
                <a:latin typeface="Times New Roman" panose="02020603050405020304" pitchFamily="18" charset="0"/>
                <a:cs typeface="Times New Roman" panose="02020603050405020304" pitchFamily="18" charset="0"/>
              </a:rPr>
              <a:t>git</a:t>
            </a:r>
            <a:r>
              <a:rPr lang="en-US" altLang="en-US" sz="1050" dirty="0" smtClean="0">
                <a:solidFill>
                  <a:schemeClr val="bg1">
                    <a:lumMod val="50000"/>
                  </a:schemeClr>
                </a:solidFill>
                <a:latin typeface="Times New Roman" panose="02020603050405020304" pitchFamily="18" charset="0"/>
                <a:cs typeface="Times New Roman" panose="02020603050405020304" pitchFamily="18" charset="0"/>
              </a:rPr>
              <a:t> </a:t>
            </a:r>
            <a:r>
              <a:rPr lang="en-US" altLang="en-US" sz="1050" dirty="0">
                <a:solidFill>
                  <a:schemeClr val="bg1">
                    <a:lumMod val="50000"/>
                  </a:schemeClr>
                </a:solidFill>
                <a:latin typeface="Times New Roman" panose="02020603050405020304" pitchFamily="18" charset="0"/>
                <a:cs typeface="Times New Roman" panose="02020603050405020304" pitchFamily="18" charset="0"/>
              </a:rPr>
              <a:t>branch </a:t>
            </a:r>
            <a:r>
              <a:rPr lang="en-US" altLang="en-US" sz="1050" dirty="0" smtClean="0">
                <a:solidFill>
                  <a:schemeClr val="bg1">
                    <a:lumMod val="50000"/>
                  </a:schemeClr>
                </a:solidFill>
                <a:latin typeface="Times New Roman" panose="02020603050405020304" pitchFamily="18" charset="0"/>
                <a:cs typeface="Times New Roman" panose="02020603050405020304" pitchFamily="18" charset="0"/>
              </a:rPr>
              <a:t>iss53;</a:t>
            </a:r>
            <a:r>
              <a:rPr lang="en-US" altLang="en-US" sz="1050" dirty="0">
                <a:solidFill>
                  <a:schemeClr val="bg1">
                    <a:lumMod val="50000"/>
                  </a:schemeClr>
                </a:solidFill>
                <a:latin typeface="Times New Roman" panose="02020603050405020304" pitchFamily="18" charset="0"/>
                <a:cs typeface="Times New Roman" panose="02020603050405020304" pitchFamily="18" charset="0"/>
              </a:rPr>
              <a:t> </a:t>
            </a:r>
            <a:r>
              <a:rPr lang="en-US" altLang="en-US" sz="1050" dirty="0" err="1">
                <a:solidFill>
                  <a:schemeClr val="bg1">
                    <a:lumMod val="50000"/>
                  </a:schemeClr>
                </a:solidFill>
                <a:latin typeface="Times New Roman" panose="02020603050405020304" pitchFamily="18" charset="0"/>
                <a:cs typeface="Times New Roman" panose="02020603050405020304" pitchFamily="18" charset="0"/>
              </a:rPr>
              <a:t>git</a:t>
            </a:r>
            <a:r>
              <a:rPr lang="en-US" altLang="en-US" sz="1050" dirty="0">
                <a:solidFill>
                  <a:schemeClr val="bg1">
                    <a:lumMod val="50000"/>
                  </a:schemeClr>
                </a:solidFill>
                <a:latin typeface="Times New Roman" panose="02020603050405020304" pitchFamily="18" charset="0"/>
                <a:cs typeface="Times New Roman" panose="02020603050405020304" pitchFamily="18" charset="0"/>
              </a:rPr>
              <a:t> </a:t>
            </a:r>
            <a:r>
              <a:rPr lang="en-US" altLang="en-US" sz="1050" dirty="0" smtClean="0">
                <a:solidFill>
                  <a:schemeClr val="bg1">
                    <a:lumMod val="50000"/>
                  </a:schemeClr>
                </a:solidFill>
                <a:latin typeface="Times New Roman" panose="02020603050405020304" pitchFamily="18" charset="0"/>
                <a:cs typeface="Times New Roman" panose="02020603050405020304" pitchFamily="18" charset="0"/>
              </a:rPr>
              <a:t>checkout iss53</a:t>
            </a:r>
          </a:p>
          <a:p>
            <a:pPr lvl="0" algn="just"/>
            <a:r>
              <a:rPr lang="en-US" altLang="en-US" sz="1050" dirty="0" err="1">
                <a:solidFill>
                  <a:schemeClr val="tx1"/>
                </a:solidFill>
                <a:latin typeface="Times New Roman" panose="02020603050405020304" pitchFamily="18" charset="0"/>
                <a:cs typeface="Times New Roman" panose="02020603050405020304" pitchFamily="18" charset="0"/>
              </a:rPr>
              <a:t>git</a:t>
            </a:r>
            <a:r>
              <a:rPr lang="en-US" altLang="en-US" sz="1050" dirty="0">
                <a:solidFill>
                  <a:schemeClr val="tx1"/>
                </a:solidFill>
                <a:latin typeface="Times New Roman" panose="02020603050405020304" pitchFamily="18" charset="0"/>
                <a:cs typeface="Times New Roman" panose="02020603050405020304" pitchFamily="18" charset="0"/>
              </a:rPr>
              <a:t> </a:t>
            </a:r>
            <a:r>
              <a:rPr lang="en-US" altLang="en-US" sz="1050" dirty="0" err="1">
                <a:solidFill>
                  <a:schemeClr val="tx1"/>
                </a:solidFill>
                <a:latin typeface="Times New Roman" panose="02020603050405020304" pitchFamily="18" charset="0"/>
                <a:cs typeface="Times New Roman" panose="02020603050405020304" pitchFamily="18" charset="0"/>
              </a:rPr>
              <a:t>lg</a:t>
            </a:r>
            <a:r>
              <a:rPr lang="en-US" altLang="en-US" sz="1050" dirty="0">
                <a:solidFill>
                  <a:schemeClr val="tx1"/>
                </a:solidFill>
                <a:latin typeface="Times New Roman" panose="02020603050405020304" pitchFamily="18" charset="0"/>
                <a:cs typeface="Times New Roman" panose="02020603050405020304" pitchFamily="18" charset="0"/>
              </a:rPr>
              <a:t> </a:t>
            </a:r>
            <a:r>
              <a:rPr lang="en-US" altLang="en-US" sz="1050" dirty="0" smtClean="0">
                <a:solidFill>
                  <a:schemeClr val="bg1">
                    <a:lumMod val="50000"/>
                  </a:schemeClr>
                </a:solidFill>
                <a:latin typeface="Times New Roman" panose="02020603050405020304" pitchFamily="18" charset="0"/>
                <a:cs typeface="Times New Roman" panose="02020603050405020304" pitchFamily="18" charset="0"/>
              </a:rPr>
              <a:t># see aliases section</a:t>
            </a:r>
          </a:p>
          <a:p>
            <a:pPr lvl="0" algn="just"/>
            <a:r>
              <a:rPr lang="en-US" altLang="en-US" sz="1050" dirty="0">
                <a:solidFill>
                  <a:schemeClr val="tx1"/>
                </a:solidFill>
                <a:latin typeface="Times New Roman" panose="02020603050405020304" pitchFamily="18" charset="0"/>
                <a:cs typeface="Times New Roman" panose="02020603050405020304" pitchFamily="18" charset="0"/>
              </a:rPr>
              <a:t>echo "</a:t>
            </a:r>
            <a:r>
              <a:rPr lang="en-US" altLang="en-US" sz="1050" dirty="0" smtClean="0">
                <a:solidFill>
                  <a:schemeClr val="tx1"/>
                </a:solidFill>
                <a:latin typeface="Times New Roman" panose="02020603050405020304" pitchFamily="18" charset="0"/>
                <a:cs typeface="Times New Roman" panose="02020603050405020304" pitchFamily="18" charset="0"/>
              </a:rPr>
              <a:t>C3" &gt;&gt; </a:t>
            </a:r>
            <a:r>
              <a:rPr lang="en-US" altLang="en-US" sz="1050" dirty="0">
                <a:solidFill>
                  <a:schemeClr val="tx1"/>
                </a:solidFill>
                <a:latin typeface="Times New Roman" panose="02020603050405020304" pitchFamily="18" charset="0"/>
                <a:cs typeface="Times New Roman" panose="02020603050405020304" pitchFamily="18" charset="0"/>
              </a:rPr>
              <a:t>f</a:t>
            </a:r>
            <a:r>
              <a:rPr lang="en-US" altLang="en-US" sz="1050" dirty="0" smtClean="0">
                <a:solidFill>
                  <a:schemeClr val="tx1"/>
                </a:solidFill>
                <a:latin typeface="Times New Roman" panose="02020603050405020304" pitchFamily="18" charset="0"/>
                <a:cs typeface="Times New Roman" panose="02020603050405020304" pitchFamily="18" charset="0"/>
              </a:rPr>
              <a:t>.txt</a:t>
            </a:r>
            <a:r>
              <a:rPr lang="en-US" altLang="en-US" sz="1050" dirty="0">
                <a:solidFill>
                  <a:schemeClr val="tx1"/>
                </a:solidFill>
                <a:latin typeface="Times New Roman" panose="02020603050405020304" pitchFamily="18" charset="0"/>
                <a:cs typeface="Times New Roman" panose="02020603050405020304" pitchFamily="18" charset="0"/>
              </a:rPr>
              <a:t>; </a:t>
            </a:r>
            <a:r>
              <a:rPr lang="en-US" altLang="en-US" sz="1050" dirty="0" err="1">
                <a:solidFill>
                  <a:schemeClr val="tx1"/>
                </a:solidFill>
                <a:latin typeface="Times New Roman" panose="02020603050405020304" pitchFamily="18" charset="0"/>
                <a:cs typeface="Times New Roman" panose="02020603050405020304" pitchFamily="18" charset="0"/>
              </a:rPr>
              <a:t>git</a:t>
            </a:r>
            <a:r>
              <a:rPr lang="en-US" altLang="en-US" sz="1050" dirty="0">
                <a:solidFill>
                  <a:schemeClr val="tx1"/>
                </a:solidFill>
                <a:latin typeface="Times New Roman" panose="02020603050405020304" pitchFamily="18" charset="0"/>
                <a:cs typeface="Times New Roman" panose="02020603050405020304" pitchFamily="18" charset="0"/>
              </a:rPr>
              <a:t> add .; </a:t>
            </a:r>
            <a:r>
              <a:rPr lang="en-US" altLang="en-US" sz="1050" dirty="0" err="1">
                <a:solidFill>
                  <a:schemeClr val="tx1"/>
                </a:solidFill>
                <a:latin typeface="Times New Roman" panose="02020603050405020304" pitchFamily="18" charset="0"/>
                <a:cs typeface="Times New Roman" panose="02020603050405020304" pitchFamily="18" charset="0"/>
              </a:rPr>
              <a:t>git</a:t>
            </a:r>
            <a:r>
              <a:rPr lang="en-US" altLang="en-US" sz="1050" dirty="0">
                <a:solidFill>
                  <a:schemeClr val="tx1"/>
                </a:solidFill>
                <a:latin typeface="Times New Roman" panose="02020603050405020304" pitchFamily="18" charset="0"/>
                <a:cs typeface="Times New Roman" panose="02020603050405020304" pitchFamily="18" charset="0"/>
              </a:rPr>
              <a:t> commit -m "</a:t>
            </a:r>
            <a:r>
              <a:rPr lang="en-US" altLang="en-US" sz="1050" dirty="0" smtClean="0">
                <a:solidFill>
                  <a:schemeClr val="tx1"/>
                </a:solidFill>
                <a:latin typeface="Times New Roman" panose="02020603050405020304" pitchFamily="18" charset="0"/>
                <a:cs typeface="Times New Roman" panose="02020603050405020304" pitchFamily="18" charset="0"/>
              </a:rPr>
              <a:t>C3“</a:t>
            </a:r>
          </a:p>
          <a:p>
            <a:pPr lvl="0" algn="just"/>
            <a:r>
              <a:rPr lang="en-US" altLang="en-US" sz="1050" dirty="0">
                <a:solidFill>
                  <a:schemeClr val="tx1"/>
                </a:solidFill>
                <a:latin typeface="Times New Roman" panose="02020603050405020304" pitchFamily="18" charset="0"/>
                <a:cs typeface="Times New Roman" panose="02020603050405020304" pitchFamily="18" charset="0"/>
              </a:rPr>
              <a:t>echo "</a:t>
            </a:r>
            <a:r>
              <a:rPr lang="en-US" altLang="en-US" sz="1050" dirty="0" smtClean="0">
                <a:solidFill>
                  <a:schemeClr val="tx1"/>
                </a:solidFill>
                <a:latin typeface="Times New Roman" panose="02020603050405020304" pitchFamily="18" charset="0"/>
                <a:cs typeface="Times New Roman" panose="02020603050405020304" pitchFamily="18" charset="0"/>
              </a:rPr>
              <a:t>C5" &gt;&gt; f.txt</a:t>
            </a:r>
            <a:r>
              <a:rPr lang="en-US" altLang="en-US" sz="1050" dirty="0">
                <a:solidFill>
                  <a:schemeClr val="tx1"/>
                </a:solidFill>
                <a:latin typeface="Times New Roman" panose="02020603050405020304" pitchFamily="18" charset="0"/>
                <a:cs typeface="Times New Roman" panose="02020603050405020304" pitchFamily="18" charset="0"/>
              </a:rPr>
              <a:t>; </a:t>
            </a:r>
            <a:r>
              <a:rPr lang="en-US" altLang="en-US" sz="1050" dirty="0" err="1">
                <a:solidFill>
                  <a:schemeClr val="tx1"/>
                </a:solidFill>
                <a:latin typeface="Times New Roman" panose="02020603050405020304" pitchFamily="18" charset="0"/>
                <a:cs typeface="Times New Roman" panose="02020603050405020304" pitchFamily="18" charset="0"/>
              </a:rPr>
              <a:t>git</a:t>
            </a:r>
            <a:r>
              <a:rPr lang="en-US" altLang="en-US" sz="1050" dirty="0">
                <a:solidFill>
                  <a:schemeClr val="tx1"/>
                </a:solidFill>
                <a:latin typeface="Times New Roman" panose="02020603050405020304" pitchFamily="18" charset="0"/>
                <a:cs typeface="Times New Roman" panose="02020603050405020304" pitchFamily="18" charset="0"/>
              </a:rPr>
              <a:t> add .; </a:t>
            </a:r>
            <a:r>
              <a:rPr lang="en-US" altLang="en-US" sz="1050" dirty="0" err="1">
                <a:solidFill>
                  <a:schemeClr val="tx1"/>
                </a:solidFill>
                <a:latin typeface="Times New Roman" panose="02020603050405020304" pitchFamily="18" charset="0"/>
                <a:cs typeface="Times New Roman" panose="02020603050405020304" pitchFamily="18" charset="0"/>
              </a:rPr>
              <a:t>git</a:t>
            </a:r>
            <a:r>
              <a:rPr lang="en-US" altLang="en-US" sz="1050" dirty="0">
                <a:solidFill>
                  <a:schemeClr val="tx1"/>
                </a:solidFill>
                <a:latin typeface="Times New Roman" panose="02020603050405020304" pitchFamily="18" charset="0"/>
                <a:cs typeface="Times New Roman" panose="02020603050405020304" pitchFamily="18" charset="0"/>
              </a:rPr>
              <a:t> commit -m "</a:t>
            </a:r>
            <a:r>
              <a:rPr lang="en-US" altLang="en-US" sz="1050" dirty="0" smtClean="0">
                <a:solidFill>
                  <a:schemeClr val="tx1"/>
                </a:solidFill>
                <a:latin typeface="Times New Roman" panose="02020603050405020304" pitchFamily="18" charset="0"/>
                <a:cs typeface="Times New Roman" panose="02020603050405020304" pitchFamily="18" charset="0"/>
              </a:rPr>
              <a:t>C5“</a:t>
            </a:r>
          </a:p>
          <a:p>
            <a:pPr lvl="0" algn="just"/>
            <a:endParaRPr lang="en-US" altLang="en-US" sz="1050" dirty="0">
              <a:solidFill>
                <a:schemeClr val="tx1"/>
              </a:solidFill>
              <a:latin typeface="Times New Roman" panose="02020603050405020304" pitchFamily="18" charset="0"/>
              <a:cs typeface="Times New Roman" panose="02020603050405020304" pitchFamily="18" charset="0"/>
            </a:endParaRPr>
          </a:p>
          <a:p>
            <a:pPr lvl="0" algn="just"/>
            <a:r>
              <a:rPr lang="en-US" altLang="en-US" sz="1050" dirty="0" err="1">
                <a:solidFill>
                  <a:schemeClr val="tx1"/>
                </a:solidFill>
                <a:latin typeface="Times New Roman" panose="02020603050405020304" pitchFamily="18" charset="0"/>
                <a:cs typeface="Times New Roman" panose="02020603050405020304" pitchFamily="18" charset="0"/>
              </a:rPr>
              <a:t>g</a:t>
            </a:r>
            <a:r>
              <a:rPr lang="en-US" altLang="en-US" sz="1050" dirty="0" err="1" smtClean="0">
                <a:solidFill>
                  <a:schemeClr val="tx1"/>
                </a:solidFill>
                <a:latin typeface="Times New Roman" panose="02020603050405020304" pitchFamily="18" charset="0"/>
                <a:cs typeface="Times New Roman" panose="02020603050405020304" pitchFamily="18" charset="0"/>
              </a:rPr>
              <a:t>it</a:t>
            </a:r>
            <a:r>
              <a:rPr lang="en-US" altLang="en-US" sz="1050" dirty="0" smtClean="0">
                <a:solidFill>
                  <a:schemeClr val="tx1"/>
                </a:solidFill>
                <a:latin typeface="Times New Roman" panose="02020603050405020304" pitchFamily="18" charset="0"/>
                <a:cs typeface="Times New Roman" panose="02020603050405020304" pitchFamily="18" charset="0"/>
              </a:rPr>
              <a:t> checkout master </a:t>
            </a:r>
          </a:p>
          <a:p>
            <a:pPr lvl="0" algn="just"/>
            <a:r>
              <a:rPr lang="en-US" altLang="en-US" sz="1050" dirty="0" err="1">
                <a:solidFill>
                  <a:schemeClr val="tx1"/>
                </a:solidFill>
                <a:latin typeface="Times New Roman" panose="02020603050405020304" pitchFamily="18" charset="0"/>
                <a:cs typeface="Times New Roman" panose="02020603050405020304" pitchFamily="18" charset="0"/>
              </a:rPr>
              <a:t>git</a:t>
            </a:r>
            <a:r>
              <a:rPr lang="en-US" altLang="en-US" sz="1050" dirty="0">
                <a:solidFill>
                  <a:schemeClr val="tx1"/>
                </a:solidFill>
                <a:latin typeface="Times New Roman" panose="02020603050405020304" pitchFamily="18" charset="0"/>
                <a:cs typeface="Times New Roman" panose="02020603050405020304" pitchFamily="18" charset="0"/>
              </a:rPr>
              <a:t> </a:t>
            </a:r>
            <a:r>
              <a:rPr lang="en-US" altLang="en-US" sz="1050" dirty="0" err="1">
                <a:solidFill>
                  <a:schemeClr val="tx1"/>
                </a:solidFill>
                <a:latin typeface="Times New Roman" panose="02020603050405020304" pitchFamily="18" charset="0"/>
                <a:cs typeface="Times New Roman" panose="02020603050405020304" pitchFamily="18" charset="0"/>
              </a:rPr>
              <a:t>lg</a:t>
            </a:r>
            <a:r>
              <a:rPr lang="en-US" altLang="en-US" sz="1050" dirty="0">
                <a:solidFill>
                  <a:schemeClr val="tx1"/>
                </a:solidFill>
                <a:latin typeface="Times New Roman" panose="02020603050405020304" pitchFamily="18" charset="0"/>
                <a:cs typeface="Times New Roman" panose="02020603050405020304" pitchFamily="18" charset="0"/>
              </a:rPr>
              <a:t> </a:t>
            </a:r>
            <a:r>
              <a:rPr lang="en-US" altLang="en-US" sz="1050" dirty="0">
                <a:solidFill>
                  <a:schemeClr val="bg1">
                    <a:lumMod val="50000"/>
                  </a:schemeClr>
                </a:solidFill>
                <a:latin typeface="Times New Roman" panose="02020603050405020304" pitchFamily="18" charset="0"/>
                <a:cs typeface="Times New Roman" panose="02020603050405020304" pitchFamily="18" charset="0"/>
              </a:rPr>
              <a:t># see aliases section</a:t>
            </a:r>
            <a:endParaRPr lang="en-US" altLang="en-US" sz="1050" dirty="0" smtClean="0">
              <a:solidFill>
                <a:schemeClr val="tx1"/>
              </a:solidFill>
              <a:latin typeface="Times New Roman" panose="02020603050405020304" pitchFamily="18" charset="0"/>
              <a:cs typeface="Times New Roman" panose="02020603050405020304" pitchFamily="18" charset="0"/>
            </a:endParaRPr>
          </a:p>
          <a:p>
            <a:pPr algn="just"/>
            <a:r>
              <a:rPr lang="en-US" altLang="en-US" sz="1050" dirty="0">
                <a:solidFill>
                  <a:schemeClr val="tx1"/>
                </a:solidFill>
                <a:latin typeface="Times New Roman" panose="02020603050405020304" pitchFamily="18" charset="0"/>
                <a:cs typeface="Times New Roman" panose="02020603050405020304" pitchFamily="18" charset="0"/>
              </a:rPr>
              <a:t>echo "</a:t>
            </a:r>
            <a:r>
              <a:rPr lang="en-US" altLang="en-US" sz="1050" dirty="0" smtClean="0">
                <a:solidFill>
                  <a:schemeClr val="tx1"/>
                </a:solidFill>
                <a:latin typeface="Times New Roman" panose="02020603050405020304" pitchFamily="18" charset="0"/>
                <a:cs typeface="Times New Roman" panose="02020603050405020304" pitchFamily="18" charset="0"/>
              </a:rPr>
              <a:t>C4" </a:t>
            </a:r>
            <a:r>
              <a:rPr lang="en-US" altLang="en-US" sz="1050" dirty="0">
                <a:solidFill>
                  <a:schemeClr val="tx1"/>
                </a:solidFill>
                <a:latin typeface="Times New Roman" panose="02020603050405020304" pitchFamily="18" charset="0"/>
                <a:cs typeface="Times New Roman" panose="02020603050405020304" pitchFamily="18" charset="0"/>
              </a:rPr>
              <a:t>&gt; f.txt; </a:t>
            </a:r>
            <a:r>
              <a:rPr lang="en-US" altLang="en-US" sz="1050" dirty="0" err="1">
                <a:solidFill>
                  <a:schemeClr val="tx1"/>
                </a:solidFill>
                <a:latin typeface="Times New Roman" panose="02020603050405020304" pitchFamily="18" charset="0"/>
                <a:cs typeface="Times New Roman" panose="02020603050405020304" pitchFamily="18" charset="0"/>
              </a:rPr>
              <a:t>git</a:t>
            </a:r>
            <a:r>
              <a:rPr lang="en-US" altLang="en-US" sz="1050" dirty="0">
                <a:solidFill>
                  <a:schemeClr val="tx1"/>
                </a:solidFill>
                <a:latin typeface="Times New Roman" panose="02020603050405020304" pitchFamily="18" charset="0"/>
                <a:cs typeface="Times New Roman" panose="02020603050405020304" pitchFamily="18" charset="0"/>
              </a:rPr>
              <a:t> add .; </a:t>
            </a:r>
            <a:r>
              <a:rPr lang="en-US" altLang="en-US" sz="1050" dirty="0" err="1">
                <a:solidFill>
                  <a:schemeClr val="tx1"/>
                </a:solidFill>
                <a:latin typeface="Times New Roman" panose="02020603050405020304" pitchFamily="18" charset="0"/>
                <a:cs typeface="Times New Roman" panose="02020603050405020304" pitchFamily="18" charset="0"/>
              </a:rPr>
              <a:t>git</a:t>
            </a:r>
            <a:r>
              <a:rPr lang="en-US" altLang="en-US" sz="1050" dirty="0">
                <a:solidFill>
                  <a:schemeClr val="tx1"/>
                </a:solidFill>
                <a:latin typeface="Times New Roman" panose="02020603050405020304" pitchFamily="18" charset="0"/>
                <a:cs typeface="Times New Roman" panose="02020603050405020304" pitchFamily="18" charset="0"/>
              </a:rPr>
              <a:t> commit -m "</a:t>
            </a:r>
            <a:r>
              <a:rPr lang="en-US" altLang="en-US" sz="1050" dirty="0" smtClean="0">
                <a:solidFill>
                  <a:schemeClr val="tx1"/>
                </a:solidFill>
                <a:latin typeface="Times New Roman" panose="02020603050405020304" pitchFamily="18" charset="0"/>
                <a:cs typeface="Times New Roman" panose="02020603050405020304" pitchFamily="18" charset="0"/>
              </a:rPr>
              <a:t>C4“</a:t>
            </a:r>
            <a:endParaRPr lang="en-US" altLang="en-US" sz="1050" dirty="0">
              <a:solidFill>
                <a:schemeClr val="tx1"/>
              </a:solidFill>
              <a:latin typeface="Times New Roman" panose="02020603050405020304" pitchFamily="18" charset="0"/>
              <a:cs typeface="Times New Roman" panose="02020603050405020304" pitchFamily="18" charset="0"/>
            </a:endParaRPr>
          </a:p>
          <a:p>
            <a:pPr lvl="0" algn="just"/>
            <a:r>
              <a:rPr lang="en-US" altLang="en-US" sz="1050" dirty="0" err="1" smtClean="0">
                <a:solidFill>
                  <a:schemeClr val="tx1"/>
                </a:solidFill>
                <a:latin typeface="Times New Roman" panose="02020603050405020304" pitchFamily="18" charset="0"/>
                <a:cs typeface="Times New Roman" panose="02020603050405020304" pitchFamily="18" charset="0"/>
              </a:rPr>
              <a:t>git</a:t>
            </a:r>
            <a:r>
              <a:rPr lang="en-US" altLang="en-US" sz="1050" dirty="0" smtClean="0">
                <a:solidFill>
                  <a:schemeClr val="tx1"/>
                </a:solidFill>
                <a:latin typeface="Times New Roman" panose="02020603050405020304" pitchFamily="18" charset="0"/>
                <a:cs typeface="Times New Roman" panose="02020603050405020304" pitchFamily="18" charset="0"/>
              </a:rPr>
              <a:t> merge iss53 </a:t>
            </a:r>
            <a:r>
              <a:rPr lang="en-US" altLang="en-US" sz="1050" dirty="0" smtClean="0">
                <a:solidFill>
                  <a:schemeClr val="bg1">
                    <a:lumMod val="50000"/>
                  </a:schemeClr>
                </a:solidFill>
                <a:latin typeface="Times New Roman" panose="02020603050405020304" pitchFamily="18" charset="0"/>
                <a:cs typeface="Times New Roman" panose="02020603050405020304" pitchFamily="18" charset="0"/>
              </a:rPr>
              <a:t># merge conflict appears</a:t>
            </a:r>
          </a:p>
          <a:p>
            <a:pPr lvl="0" algn="just"/>
            <a:endParaRPr lang="en-US" altLang="en-US" sz="1050" dirty="0">
              <a:solidFill>
                <a:schemeClr val="bg1">
                  <a:lumMod val="50000"/>
                </a:schemeClr>
              </a:solidFill>
              <a:latin typeface="Times New Roman" panose="02020603050405020304" pitchFamily="18" charset="0"/>
              <a:cs typeface="Times New Roman" panose="02020603050405020304" pitchFamily="18" charset="0"/>
            </a:endParaRPr>
          </a:p>
          <a:p>
            <a:pPr lvl="0" algn="just"/>
            <a:r>
              <a:rPr lang="en-US" altLang="en-US" sz="1050" dirty="0" err="1">
                <a:solidFill>
                  <a:schemeClr val="tx1"/>
                </a:solidFill>
                <a:latin typeface="Times New Roman" panose="02020603050405020304" pitchFamily="18" charset="0"/>
                <a:cs typeface="Times New Roman" panose="02020603050405020304" pitchFamily="18" charset="0"/>
              </a:rPr>
              <a:t>g</a:t>
            </a:r>
            <a:r>
              <a:rPr lang="en-US" altLang="en-US" sz="1050" dirty="0" err="1" smtClean="0">
                <a:solidFill>
                  <a:schemeClr val="tx1"/>
                </a:solidFill>
                <a:latin typeface="Times New Roman" panose="02020603050405020304" pitchFamily="18" charset="0"/>
                <a:cs typeface="Times New Roman" panose="02020603050405020304" pitchFamily="18" charset="0"/>
              </a:rPr>
              <a:t>it</a:t>
            </a:r>
            <a:r>
              <a:rPr lang="en-US" altLang="en-US" sz="1050" dirty="0" smtClean="0">
                <a:solidFill>
                  <a:schemeClr val="tx1"/>
                </a:solidFill>
                <a:latin typeface="Times New Roman" panose="02020603050405020304" pitchFamily="18" charset="0"/>
                <a:cs typeface="Times New Roman" panose="02020603050405020304" pitchFamily="18" charset="0"/>
              </a:rPr>
              <a:t> status</a:t>
            </a:r>
          </a:p>
          <a:p>
            <a:pPr lvl="0" algn="just"/>
            <a:r>
              <a:rPr lang="en-US" altLang="en-US" sz="1050" dirty="0" err="1">
                <a:solidFill>
                  <a:schemeClr val="tx1"/>
                </a:solidFill>
                <a:latin typeface="Times New Roman" panose="02020603050405020304" pitchFamily="18" charset="0"/>
                <a:cs typeface="Times New Roman" panose="02020603050405020304" pitchFamily="18" charset="0"/>
              </a:rPr>
              <a:t>git</a:t>
            </a:r>
            <a:r>
              <a:rPr lang="en-US" altLang="en-US" sz="1050" dirty="0">
                <a:solidFill>
                  <a:schemeClr val="tx1"/>
                </a:solidFill>
                <a:latin typeface="Times New Roman" panose="02020603050405020304" pitchFamily="18" charset="0"/>
                <a:cs typeface="Times New Roman" panose="02020603050405020304" pitchFamily="18" charset="0"/>
              </a:rPr>
              <a:t> </a:t>
            </a:r>
            <a:r>
              <a:rPr lang="en-US" altLang="en-US" sz="1050" dirty="0" err="1">
                <a:solidFill>
                  <a:schemeClr val="tx1"/>
                </a:solidFill>
                <a:latin typeface="Times New Roman" panose="02020603050405020304" pitchFamily="18" charset="0"/>
                <a:cs typeface="Times New Roman" panose="02020603050405020304" pitchFamily="18" charset="0"/>
              </a:rPr>
              <a:t>lg</a:t>
            </a:r>
            <a:r>
              <a:rPr lang="en-US" altLang="en-US" sz="1050" dirty="0">
                <a:solidFill>
                  <a:schemeClr val="tx1"/>
                </a:solidFill>
                <a:latin typeface="Times New Roman" panose="02020603050405020304" pitchFamily="18" charset="0"/>
                <a:cs typeface="Times New Roman" panose="02020603050405020304" pitchFamily="18" charset="0"/>
              </a:rPr>
              <a:t> </a:t>
            </a:r>
            <a:r>
              <a:rPr lang="en-US" altLang="en-US" sz="1050" dirty="0">
                <a:solidFill>
                  <a:schemeClr val="bg1">
                    <a:lumMod val="50000"/>
                  </a:schemeClr>
                </a:solidFill>
                <a:latin typeface="Times New Roman" panose="02020603050405020304" pitchFamily="18" charset="0"/>
                <a:cs typeface="Times New Roman" panose="02020603050405020304" pitchFamily="18" charset="0"/>
              </a:rPr>
              <a:t># see aliases </a:t>
            </a:r>
            <a:r>
              <a:rPr lang="en-US" altLang="en-US" sz="1050" dirty="0" smtClean="0">
                <a:solidFill>
                  <a:schemeClr val="bg1">
                    <a:lumMod val="50000"/>
                  </a:schemeClr>
                </a:solidFill>
                <a:latin typeface="Times New Roman" panose="02020603050405020304" pitchFamily="18" charset="0"/>
                <a:cs typeface="Times New Roman" panose="02020603050405020304" pitchFamily="18" charset="0"/>
              </a:rPr>
              <a:t>section</a:t>
            </a:r>
          </a:p>
          <a:p>
            <a:pPr lvl="0" algn="just"/>
            <a:endParaRPr lang="en-US" altLang="en-US" sz="1050" dirty="0" smtClean="0">
              <a:solidFill>
                <a:schemeClr val="tx1"/>
              </a:solidFill>
              <a:latin typeface="Times New Roman" panose="02020603050405020304" pitchFamily="18" charset="0"/>
              <a:cs typeface="Times New Roman" panose="02020603050405020304" pitchFamily="18" charset="0"/>
            </a:endParaRPr>
          </a:p>
          <a:p>
            <a:pPr lvl="0" algn="just"/>
            <a:endParaRPr lang="en-US" altLang="en-US" sz="1050" dirty="0">
              <a:solidFill>
                <a:schemeClr val="tx1"/>
              </a:solidFill>
              <a:latin typeface="Times New Roman" panose="02020603050405020304" pitchFamily="18" charset="0"/>
              <a:cs typeface="Times New Roman" panose="02020603050405020304" pitchFamily="18" charset="0"/>
            </a:endParaRPr>
          </a:p>
          <a:p>
            <a:pPr lvl="0" algn="just"/>
            <a:endParaRPr lang="en-US" altLang="en-US" sz="1050" dirty="0" smtClean="0">
              <a:solidFill>
                <a:schemeClr val="tx1"/>
              </a:solidFill>
              <a:latin typeface="Times New Roman" panose="02020603050405020304" pitchFamily="18" charset="0"/>
              <a:cs typeface="Times New Roman" panose="02020603050405020304" pitchFamily="18" charset="0"/>
            </a:endParaRPr>
          </a:p>
          <a:p>
            <a:pPr lvl="0" algn="just"/>
            <a:endParaRPr lang="en-US" altLang="en-US" sz="1050" dirty="0">
              <a:solidFill>
                <a:schemeClr val="tx1"/>
              </a:solidFill>
              <a:latin typeface="Times New Roman" panose="02020603050405020304" pitchFamily="18" charset="0"/>
              <a:cs typeface="Times New Roman" panose="02020603050405020304" pitchFamily="18" charset="0"/>
            </a:endParaRPr>
          </a:p>
          <a:p>
            <a:pPr lvl="0" algn="just"/>
            <a:endParaRPr lang="en-US" altLang="en-US" sz="1050" dirty="0" smtClean="0">
              <a:solidFill>
                <a:schemeClr val="tx1"/>
              </a:solidFill>
              <a:latin typeface="Times New Roman" panose="02020603050405020304" pitchFamily="18" charset="0"/>
              <a:cs typeface="Times New Roman" panose="02020603050405020304" pitchFamily="18" charset="0"/>
            </a:endParaRPr>
          </a:p>
          <a:p>
            <a:pPr lvl="0" algn="just"/>
            <a:r>
              <a:rPr lang="en-US" altLang="en-US" sz="1050" dirty="0" smtClean="0">
                <a:solidFill>
                  <a:srgbClr val="00B050"/>
                </a:solidFill>
                <a:latin typeface="Times New Roman" panose="02020603050405020304" pitchFamily="18" charset="0"/>
                <a:cs typeface="Times New Roman" panose="02020603050405020304" pitchFamily="18" charset="0"/>
              </a:rPr>
              <a:t># Resolve merge conflicts by editing f.txt file</a:t>
            </a:r>
          </a:p>
          <a:p>
            <a:pPr lvl="0" algn="just"/>
            <a:r>
              <a:rPr lang="en-US" altLang="en-US" sz="1050" dirty="0" err="1" smtClean="0">
                <a:solidFill>
                  <a:schemeClr val="tx1"/>
                </a:solidFill>
                <a:latin typeface="Times New Roman" panose="02020603050405020304" pitchFamily="18" charset="0"/>
                <a:cs typeface="Times New Roman" panose="02020603050405020304" pitchFamily="18" charset="0"/>
              </a:rPr>
              <a:t>git</a:t>
            </a:r>
            <a:r>
              <a:rPr lang="en-US" altLang="en-US" sz="1050" dirty="0" smtClean="0">
                <a:solidFill>
                  <a:schemeClr val="tx1"/>
                </a:solidFill>
                <a:latin typeface="Times New Roman" panose="02020603050405020304" pitchFamily="18" charset="0"/>
                <a:cs typeface="Times New Roman" panose="02020603050405020304" pitchFamily="18" charset="0"/>
              </a:rPr>
              <a:t> commit –am “C5”</a:t>
            </a:r>
          </a:p>
          <a:p>
            <a:pPr lvl="0" algn="just"/>
            <a:r>
              <a:rPr lang="en-US" altLang="en-US" sz="1050" dirty="0" err="1">
                <a:solidFill>
                  <a:schemeClr val="tx1"/>
                </a:solidFill>
                <a:latin typeface="Times New Roman" panose="02020603050405020304" pitchFamily="18" charset="0"/>
                <a:cs typeface="Times New Roman" panose="02020603050405020304" pitchFamily="18" charset="0"/>
              </a:rPr>
              <a:t>git</a:t>
            </a:r>
            <a:r>
              <a:rPr lang="en-US" altLang="en-US" sz="1050" dirty="0">
                <a:solidFill>
                  <a:schemeClr val="tx1"/>
                </a:solidFill>
                <a:latin typeface="Times New Roman" panose="02020603050405020304" pitchFamily="18" charset="0"/>
                <a:cs typeface="Times New Roman" panose="02020603050405020304" pitchFamily="18" charset="0"/>
              </a:rPr>
              <a:t> </a:t>
            </a:r>
            <a:r>
              <a:rPr lang="en-US" altLang="en-US" sz="1050" dirty="0" err="1">
                <a:solidFill>
                  <a:schemeClr val="tx1"/>
                </a:solidFill>
                <a:latin typeface="Times New Roman" panose="02020603050405020304" pitchFamily="18" charset="0"/>
                <a:cs typeface="Times New Roman" panose="02020603050405020304" pitchFamily="18" charset="0"/>
              </a:rPr>
              <a:t>lg</a:t>
            </a:r>
            <a:endParaRPr lang="en-US" altLang="en-US" sz="1050" dirty="0">
              <a:solidFill>
                <a:schemeClr val="tx1"/>
              </a:solidFill>
              <a:latin typeface="Times New Roman" panose="02020603050405020304" pitchFamily="18" charset="0"/>
              <a:cs typeface="Times New Roman" panose="02020603050405020304" pitchFamily="18" charset="0"/>
            </a:endParaRPr>
          </a:p>
          <a:p>
            <a:pPr lvl="0" algn="just"/>
            <a:r>
              <a:rPr lang="en-US" altLang="en-US" sz="1050" dirty="0" err="1">
                <a:solidFill>
                  <a:schemeClr val="tx1"/>
                </a:solidFill>
                <a:latin typeface="Times New Roman" panose="02020603050405020304" pitchFamily="18" charset="0"/>
                <a:cs typeface="Times New Roman" panose="02020603050405020304" pitchFamily="18" charset="0"/>
              </a:rPr>
              <a:t>git</a:t>
            </a:r>
            <a:r>
              <a:rPr lang="en-US" altLang="en-US" sz="1050" dirty="0">
                <a:solidFill>
                  <a:schemeClr val="tx1"/>
                </a:solidFill>
                <a:latin typeface="Times New Roman" panose="02020603050405020304" pitchFamily="18" charset="0"/>
                <a:cs typeface="Times New Roman" panose="02020603050405020304" pitchFamily="18" charset="0"/>
              </a:rPr>
              <a:t> branch  -d iss53 </a:t>
            </a:r>
            <a:r>
              <a:rPr lang="en-US" altLang="en-US" sz="1050" dirty="0" smtClean="0">
                <a:solidFill>
                  <a:schemeClr val="bg1">
                    <a:lumMod val="50000"/>
                  </a:schemeClr>
                </a:solidFill>
                <a:latin typeface="Times New Roman" panose="02020603050405020304" pitchFamily="18" charset="0"/>
                <a:cs typeface="Times New Roman" panose="02020603050405020304" pitchFamily="18" charset="0"/>
              </a:rPr>
              <a:t># only if this branch is temporary and not needed any more</a:t>
            </a:r>
          </a:p>
        </p:txBody>
      </p:sp>
      <p:sp>
        <p:nvSpPr>
          <p:cNvPr id="10" name="Rectangle 7"/>
          <p:cNvSpPr>
            <a:spLocks noChangeArrowheads="1"/>
          </p:cNvSpPr>
          <p:nvPr/>
        </p:nvSpPr>
        <p:spPr bwMode="auto">
          <a:xfrm>
            <a:off x="0" y="9975"/>
            <a:ext cx="65" cy="43724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87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1" name="Rectangle 8"/>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4" name="Rectangle 10"/>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228073205"/>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370994" y="5028364"/>
            <a:ext cx="4427805" cy="1225607"/>
          </a:xfrm>
          <a:prstGeom prst="rect">
            <a:avLst/>
          </a:prstGeom>
        </p:spPr>
      </p:pic>
      <p:pic>
        <p:nvPicPr>
          <p:cNvPr id="9" name="Picture 8"/>
          <p:cNvPicPr>
            <a:picLocks noChangeAspect="1"/>
          </p:cNvPicPr>
          <p:nvPr/>
        </p:nvPicPr>
        <p:blipFill>
          <a:blip r:embed="rId3"/>
          <a:stretch>
            <a:fillRect/>
          </a:stretch>
        </p:blipFill>
        <p:spPr>
          <a:xfrm>
            <a:off x="400927" y="3570556"/>
            <a:ext cx="4403225" cy="1223446"/>
          </a:xfrm>
          <a:prstGeom prst="rect">
            <a:avLst/>
          </a:prstGeom>
        </p:spPr>
      </p:pic>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Practice </a:t>
            </a:r>
            <a:r>
              <a:rPr lang="en-US" b="1" dirty="0" smtClean="0">
                <a:solidFill>
                  <a:srgbClr val="0070C0"/>
                </a:solidFill>
                <a:effectLst>
                  <a:outerShdw blurRad="38100" dist="38100" dir="2700000" algn="tl">
                    <a:srgbClr val="000000">
                      <a:alpha val="43137"/>
                    </a:srgbClr>
                  </a:outerShdw>
                </a:effectLst>
                <a:latin typeface="Arial" charset="0"/>
                <a:cs typeface="Arial" charset="0"/>
              </a:rPr>
              <a:t>11:  </a:t>
            </a:r>
            <a:r>
              <a:rPr lang="en-US" b="1" dirty="0" smtClean="0">
                <a:solidFill>
                  <a:srgbClr val="0070C0"/>
                </a:solidFill>
                <a:effectLst>
                  <a:outerShdw blurRad="38100" dist="38100" dir="2700000" algn="tl">
                    <a:srgbClr val="000000">
                      <a:alpha val="43137"/>
                    </a:srgbClr>
                  </a:outerShdw>
                </a:effectLst>
                <a:latin typeface="Arial" charset="0"/>
                <a:cs typeface="Arial" charset="0"/>
              </a:rPr>
              <a:t>Rebase</a:t>
            </a:r>
            <a:r>
              <a:rPr lang="en-US" b="1" dirty="0">
                <a:solidFill>
                  <a:srgbClr val="0070C0"/>
                </a:solidFill>
                <a:effectLst>
                  <a:outerShdw blurRad="38100" dist="38100" dir="2700000" algn="tl">
                    <a:srgbClr val="000000">
                      <a:alpha val="43137"/>
                    </a:srgbClr>
                  </a:outerShdw>
                </a:effectLst>
                <a:latin typeface="Arial" charset="0"/>
                <a:cs typeface="Arial" charset="0"/>
              </a:rPr>
              <a:t/>
            </a:r>
            <a:br>
              <a:rPr lang="en-US" b="1" dirty="0">
                <a:solidFill>
                  <a:srgbClr val="0070C0"/>
                </a:solidFill>
                <a:effectLst>
                  <a:outerShdw blurRad="38100" dist="38100" dir="2700000" algn="tl">
                    <a:srgbClr val="000000">
                      <a:alpha val="43137"/>
                    </a:srgbClr>
                  </a:outerShdw>
                </a:effectLst>
                <a:latin typeface="Arial" charset="0"/>
                <a:cs typeface="Arial" charset="0"/>
              </a:rPr>
            </a:br>
            <a:endParaRPr lang="en-US" b="1" dirty="0">
              <a:solidFill>
                <a:srgbClr val="0070C0"/>
              </a:solidFill>
              <a:effectLst>
                <a:outerShdw blurRad="38100" dist="38100" dir="2700000" algn="tl">
                  <a:srgbClr val="000000">
                    <a:alpha val="43137"/>
                  </a:srgbClr>
                </a:outerShdw>
              </a:effectLst>
              <a:latin typeface="Arial" charset="0"/>
              <a:cs typeface="Arial" charset="0"/>
            </a:endParaRPr>
          </a:p>
        </p:txBody>
      </p:sp>
      <p:sp>
        <p:nvSpPr>
          <p:cNvPr id="10" name="Rectangle 7"/>
          <p:cNvSpPr>
            <a:spLocks noChangeArrowheads="1"/>
          </p:cNvSpPr>
          <p:nvPr/>
        </p:nvSpPr>
        <p:spPr bwMode="auto">
          <a:xfrm>
            <a:off x="0" y="9975"/>
            <a:ext cx="65" cy="43724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87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1" name="Rectangle 8"/>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4" name="Rectangle 10"/>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6" name="Line Callout 1 15"/>
          <p:cNvSpPr/>
          <p:nvPr/>
        </p:nvSpPr>
        <p:spPr bwMode="auto">
          <a:xfrm>
            <a:off x="5490732" y="688211"/>
            <a:ext cx="3378631" cy="707903"/>
          </a:xfrm>
          <a:prstGeom prst="borderCallout1">
            <a:avLst>
              <a:gd name="adj1" fmla="val 107039"/>
              <a:gd name="adj2" fmla="val 50563"/>
              <a:gd name="adj3" fmla="val 131210"/>
              <a:gd name="adj4" fmla="val 54230"/>
            </a:avLst>
          </a:prstGeom>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lvl="0" algn="just"/>
            <a:r>
              <a:rPr lang="en-US" sz="900" dirty="0">
                <a:solidFill>
                  <a:schemeClr val="tx1"/>
                </a:solidFill>
                <a:latin typeface="Times New Roman" panose="02020603050405020304" pitchFamily="18" charset="0"/>
                <a:cs typeface="Times New Roman" panose="02020603050405020304" pitchFamily="18" charset="0"/>
              </a:rPr>
              <a:t>The easiest way to integrate the branches, as </a:t>
            </a:r>
            <a:r>
              <a:rPr lang="en-US" sz="900" dirty="0" smtClean="0">
                <a:solidFill>
                  <a:schemeClr val="tx1"/>
                </a:solidFill>
                <a:latin typeface="Times New Roman" panose="02020603050405020304" pitchFamily="18" charset="0"/>
                <a:cs typeface="Times New Roman" panose="02020603050405020304" pitchFamily="18" charset="0"/>
              </a:rPr>
              <a:t>is </a:t>
            </a:r>
            <a:r>
              <a:rPr lang="en-US" sz="900" dirty="0">
                <a:solidFill>
                  <a:schemeClr val="tx1"/>
                </a:solidFill>
                <a:latin typeface="Times New Roman" panose="02020603050405020304" pitchFamily="18" charset="0"/>
                <a:cs typeface="Times New Roman" panose="02020603050405020304" pitchFamily="18" charset="0"/>
              </a:rPr>
              <a:t>the </a:t>
            </a:r>
            <a:r>
              <a:rPr lang="en-US" sz="900" dirty="0">
                <a:solidFill>
                  <a:srgbClr val="FF0000"/>
                </a:solidFill>
                <a:latin typeface="Times New Roman" panose="02020603050405020304" pitchFamily="18" charset="0"/>
                <a:cs typeface="Times New Roman" panose="02020603050405020304" pitchFamily="18" charset="0"/>
              </a:rPr>
              <a:t>merge</a:t>
            </a:r>
            <a:r>
              <a:rPr lang="en-US" sz="900" dirty="0">
                <a:solidFill>
                  <a:schemeClr val="tx1"/>
                </a:solidFill>
                <a:latin typeface="Times New Roman" panose="02020603050405020304" pitchFamily="18" charset="0"/>
                <a:cs typeface="Times New Roman" panose="02020603050405020304" pitchFamily="18" charset="0"/>
              </a:rPr>
              <a:t> command. It performs a three-way merge between the two latest branch snapshots (C3 and C4) and the most recent common ancestor of the two (C2), creating a new snapshot (and commit).</a:t>
            </a:r>
          </a:p>
        </p:txBody>
      </p:sp>
      <p:pic>
        <p:nvPicPr>
          <p:cNvPr id="6" name="Picture 5"/>
          <p:cNvPicPr>
            <a:picLocks noChangeAspect="1"/>
          </p:cNvPicPr>
          <p:nvPr/>
        </p:nvPicPr>
        <p:blipFill>
          <a:blip r:embed="rId4"/>
          <a:stretch>
            <a:fillRect/>
          </a:stretch>
        </p:blipFill>
        <p:spPr>
          <a:xfrm>
            <a:off x="370994" y="1280726"/>
            <a:ext cx="3524807" cy="1596416"/>
          </a:xfrm>
          <a:prstGeom prst="rect">
            <a:avLst/>
          </a:prstGeom>
        </p:spPr>
      </p:pic>
      <p:sp>
        <p:nvSpPr>
          <p:cNvPr id="17" name="Line Callout 1 16"/>
          <p:cNvSpPr/>
          <p:nvPr/>
        </p:nvSpPr>
        <p:spPr bwMode="auto">
          <a:xfrm>
            <a:off x="5500329" y="4460094"/>
            <a:ext cx="3426546" cy="1790467"/>
          </a:xfrm>
          <a:prstGeom prst="borderCallout1">
            <a:avLst>
              <a:gd name="adj1" fmla="val 40539"/>
              <a:gd name="adj2" fmla="val -17301"/>
              <a:gd name="adj3" fmla="val 58615"/>
              <a:gd name="adj4" fmla="val -2245"/>
            </a:avLst>
          </a:prstGeom>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lvl="0" algn="just"/>
            <a:r>
              <a:rPr lang="en-US" sz="900" dirty="0">
                <a:solidFill>
                  <a:schemeClr val="tx1"/>
                </a:solidFill>
                <a:latin typeface="Times New Roman" panose="02020603050405020304" pitchFamily="18" charset="0"/>
                <a:cs typeface="Times New Roman" panose="02020603050405020304" pitchFamily="18" charset="0"/>
              </a:rPr>
              <a:t>However, there is another way: you can take the patch of the change that was introduced in C4 and reapply it on top of C3. In Git, this is called rebasing. With the rebase command, you can take all the changes that were committed on one branch and replay them on another one.</a:t>
            </a:r>
          </a:p>
          <a:p>
            <a:pPr lvl="0" algn="just"/>
            <a:endParaRPr lang="en-US" sz="900" dirty="0">
              <a:solidFill>
                <a:schemeClr val="tx1"/>
              </a:solidFill>
              <a:latin typeface="Times New Roman" panose="02020603050405020304" pitchFamily="18" charset="0"/>
              <a:cs typeface="Times New Roman" panose="02020603050405020304" pitchFamily="18" charset="0"/>
            </a:endParaRPr>
          </a:p>
          <a:p>
            <a:pPr lvl="0" algn="just"/>
            <a:r>
              <a:rPr lang="en-US" sz="900" dirty="0">
                <a:solidFill>
                  <a:schemeClr val="tx1"/>
                </a:solidFill>
                <a:latin typeface="Times New Roman" panose="02020603050405020304" pitchFamily="18" charset="0"/>
                <a:cs typeface="Times New Roman" panose="02020603050405020304" pitchFamily="18" charset="0"/>
              </a:rPr>
              <a:t>It works by going to the common ancestor of the two branches (the one you’re on and the one you’re rebasing onto), getting the diff introduced by each commit of the branch you’re on, saving those diffs to temporary files, resetting the current branch to the same commit as the branch you are rebasing onto, and finally applying each change in turn.</a:t>
            </a:r>
          </a:p>
        </p:txBody>
      </p:sp>
      <p:pic>
        <p:nvPicPr>
          <p:cNvPr id="20" name="Picture 19"/>
          <p:cNvPicPr>
            <a:picLocks noChangeAspect="1"/>
          </p:cNvPicPr>
          <p:nvPr/>
        </p:nvPicPr>
        <p:blipFill>
          <a:blip r:embed="rId5"/>
          <a:stretch>
            <a:fillRect/>
          </a:stretch>
        </p:blipFill>
        <p:spPr>
          <a:xfrm>
            <a:off x="5442816" y="1656478"/>
            <a:ext cx="3484059" cy="1267362"/>
          </a:xfrm>
          <a:prstGeom prst="rect">
            <a:avLst/>
          </a:prstGeom>
        </p:spPr>
      </p:pic>
    </p:spTree>
    <p:extLst>
      <p:ext uri="{BB962C8B-B14F-4D97-AF65-F5344CB8AC3E}">
        <p14:creationId xmlns:p14="http://schemas.microsoft.com/office/powerpoint/2010/main" val="92055094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Motivation – Collaboration</a:t>
            </a:r>
          </a:p>
        </p:txBody>
      </p:sp>
      <p:pic>
        <p:nvPicPr>
          <p:cNvPr id="2" name="Picture 1"/>
          <p:cNvPicPr>
            <a:picLocks noChangeAspect="1"/>
          </p:cNvPicPr>
          <p:nvPr/>
        </p:nvPicPr>
        <p:blipFill>
          <a:blip r:embed="rId2"/>
          <a:stretch>
            <a:fillRect/>
          </a:stretch>
        </p:blipFill>
        <p:spPr>
          <a:xfrm>
            <a:off x="1498023" y="1389784"/>
            <a:ext cx="2933700" cy="4591050"/>
          </a:xfrm>
          <a:prstGeom prst="rect">
            <a:avLst/>
          </a:prstGeom>
        </p:spPr>
      </p:pic>
      <p:sp>
        <p:nvSpPr>
          <p:cNvPr id="6" name="Cloud Callout 5"/>
          <p:cNvSpPr/>
          <p:nvPr/>
        </p:nvSpPr>
        <p:spPr bwMode="auto">
          <a:xfrm>
            <a:off x="4782271" y="1122219"/>
            <a:ext cx="4087092" cy="2460047"/>
          </a:xfrm>
          <a:prstGeom prst="cloudCallout">
            <a:avLst>
              <a:gd name="adj1" fmla="val -61407"/>
              <a:gd name="adj2" fmla="val 69596"/>
            </a:avLst>
          </a:prstGeom>
          <a:ln>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171450" marR="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sz="1100" dirty="0" smtClean="0">
                <a:ln w="0"/>
                <a:solidFill>
                  <a:schemeClr val="tx1"/>
                </a:solidFill>
                <a:effectLst>
                  <a:outerShdw blurRad="38100" dist="19050" dir="2700000" algn="tl" rotWithShape="0">
                    <a:schemeClr val="dk1">
                      <a:alpha val="40000"/>
                    </a:schemeClr>
                  </a:outerShdw>
                </a:effectLst>
                <a:latin typeface="Arial" pitchFamily="34" charset="0"/>
              </a:rPr>
              <a:t>Entire working directory part of it can be shared between developers</a:t>
            </a:r>
          </a:p>
          <a:p>
            <a:pPr marL="171450" marR="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lang="en-US" sz="1100" dirty="0">
              <a:ln w="0"/>
              <a:solidFill>
                <a:schemeClr val="tx1"/>
              </a:solidFill>
              <a:effectLst>
                <a:outerShdw blurRad="38100" dist="19050" dir="2700000" algn="tl" rotWithShape="0">
                  <a:schemeClr val="dk1">
                    <a:alpha val="40000"/>
                  </a:schemeClr>
                </a:outerShdw>
              </a:effectLst>
              <a:latin typeface="Arial" pitchFamily="34" charset="0"/>
            </a:endParaRPr>
          </a:p>
          <a:p>
            <a:pPr marL="171450" marR="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sz="1100" dirty="0" smtClean="0">
                <a:ln w="0"/>
                <a:solidFill>
                  <a:schemeClr val="tx1"/>
                </a:solidFill>
                <a:effectLst>
                  <a:outerShdw blurRad="38100" dist="19050" dir="2700000" algn="tl" rotWithShape="0">
                    <a:schemeClr val="dk1">
                      <a:alpha val="40000"/>
                    </a:schemeClr>
                  </a:outerShdw>
                </a:effectLst>
                <a:latin typeface="Arial" pitchFamily="34" charset="0"/>
              </a:rPr>
              <a:t>Version control and backup should be available even when remote repository is not reachable</a:t>
            </a:r>
          </a:p>
          <a:p>
            <a:pPr marL="171450" marR="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lang="en-US" sz="1100" dirty="0">
              <a:ln w="0"/>
              <a:solidFill>
                <a:schemeClr val="tx1"/>
              </a:solidFill>
              <a:effectLst>
                <a:outerShdw blurRad="38100" dist="19050" dir="2700000" algn="tl" rotWithShape="0">
                  <a:schemeClr val="dk1">
                    <a:alpha val="40000"/>
                  </a:schemeClr>
                </a:outerShdw>
              </a:effectLst>
              <a:latin typeface="Arial" pitchFamily="34" charset="0"/>
            </a:endParaRPr>
          </a:p>
          <a:p>
            <a:pPr marL="171450" marR="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sz="1100" dirty="0" smtClean="0">
                <a:ln w="0"/>
                <a:solidFill>
                  <a:schemeClr val="tx1"/>
                </a:solidFill>
                <a:effectLst>
                  <a:outerShdw blurRad="38100" dist="19050" dir="2700000" algn="tl" rotWithShape="0">
                    <a:schemeClr val="dk1">
                      <a:alpha val="40000"/>
                    </a:schemeClr>
                  </a:outerShdw>
                </a:effectLst>
                <a:latin typeface="Arial" pitchFamily="34" charset="0"/>
              </a:rPr>
              <a:t>Ability to synchronize remote repository with local repository (working directory)</a:t>
            </a:r>
          </a:p>
          <a:p>
            <a:pPr marR="0" algn="l" defTabSz="914400" rtl="0" eaLnBrk="1" fontAlgn="base" latinLnBrk="0" hangingPunct="1">
              <a:lnSpc>
                <a:spcPct val="100000"/>
              </a:lnSpc>
              <a:spcBef>
                <a:spcPct val="0"/>
              </a:spcBef>
              <a:spcAft>
                <a:spcPct val="0"/>
              </a:spcAft>
              <a:buClrTx/>
              <a:buSzTx/>
              <a:tabLst/>
            </a:pPr>
            <a:endParaRPr lang="en-US" sz="1100" dirty="0" smtClean="0">
              <a:ln w="0"/>
              <a:solidFill>
                <a:schemeClr val="tx1"/>
              </a:solidFill>
              <a:effectLst>
                <a:outerShdw blurRad="38100" dist="19050" dir="2700000" algn="tl" rotWithShape="0">
                  <a:schemeClr val="dk1">
                    <a:alpha val="40000"/>
                  </a:schemeClr>
                </a:outerShdw>
              </a:effectLst>
              <a:latin typeface="Arial" pitchFamily="34" charset="0"/>
            </a:endParaRPr>
          </a:p>
          <a:p>
            <a:pPr marL="171450" marR="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lang="en-US" sz="1100" dirty="0" smtClean="0">
              <a:ln w="0"/>
              <a:solidFill>
                <a:schemeClr val="tx1"/>
              </a:solidFill>
              <a:effectLst>
                <a:outerShdw blurRad="38100" dist="19050" dir="2700000" algn="tl" rotWithShape="0">
                  <a:schemeClr val="dk1">
                    <a:alpha val="40000"/>
                  </a:schemeClr>
                </a:outerShdw>
              </a:effectLst>
              <a:latin typeface="Arial" pitchFamily="34" charset="0"/>
            </a:endParaRPr>
          </a:p>
          <a:p>
            <a:pPr marL="171450" marR="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lang="en-US" sz="1100" dirty="0" smtClean="0">
              <a:ln w="0"/>
              <a:solidFill>
                <a:schemeClr val="tx1"/>
              </a:solidFill>
              <a:effectLst>
                <a:outerShdw blurRad="38100" dist="19050" dir="2700000" algn="tl" rotWithShape="0">
                  <a:schemeClr val="dk1">
                    <a:alpha val="40000"/>
                  </a:schemeClr>
                </a:outerShdw>
              </a:effectLst>
              <a:latin typeface="Arial" pitchFamily="34" charset="0"/>
            </a:endParaRPr>
          </a:p>
          <a:p>
            <a:pPr marL="171450" marR="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kumimoji="0" lang="en-US" sz="1100" i="0" u="none" strike="noStrike" normalizeH="0" baseline="0" dirty="0" smtClean="0">
              <a:ln w="0"/>
              <a:solidFill>
                <a:schemeClr val="tx1"/>
              </a:solidFill>
              <a:effectLst>
                <a:outerShdw blurRad="38100" dist="19050" dir="2700000" algn="tl" rotWithShape="0">
                  <a:schemeClr val="dk1">
                    <a:alpha val="40000"/>
                  </a:schemeClr>
                </a:outerShdw>
              </a:effectLst>
              <a:latin typeface="Arial" pitchFamily="34" charset="0"/>
            </a:endParaRPr>
          </a:p>
        </p:txBody>
      </p:sp>
      <p:pic>
        <p:nvPicPr>
          <p:cNvPr id="3" name="Picture 2"/>
          <p:cNvPicPr>
            <a:picLocks noChangeAspect="1"/>
          </p:cNvPicPr>
          <p:nvPr/>
        </p:nvPicPr>
        <p:blipFill>
          <a:blip r:embed="rId3"/>
          <a:stretch>
            <a:fillRect/>
          </a:stretch>
        </p:blipFill>
        <p:spPr>
          <a:xfrm>
            <a:off x="4913168" y="4164157"/>
            <a:ext cx="3293975" cy="1816677"/>
          </a:xfrm>
          <a:prstGeom prst="rect">
            <a:avLst/>
          </a:prstGeom>
        </p:spPr>
      </p:pic>
    </p:spTree>
    <p:extLst>
      <p:ext uri="{BB962C8B-B14F-4D97-AF65-F5344CB8AC3E}">
        <p14:creationId xmlns:p14="http://schemas.microsoft.com/office/powerpoint/2010/main" val="274693520"/>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4466138" y="4744346"/>
            <a:ext cx="4427805" cy="1225607"/>
          </a:xfrm>
          <a:prstGeom prst="rect">
            <a:avLst/>
          </a:prstGeom>
        </p:spPr>
      </p:pic>
      <p:pic>
        <p:nvPicPr>
          <p:cNvPr id="9" name="Picture 8"/>
          <p:cNvPicPr>
            <a:picLocks noChangeAspect="1"/>
          </p:cNvPicPr>
          <p:nvPr/>
        </p:nvPicPr>
        <p:blipFill>
          <a:blip r:embed="rId3"/>
          <a:stretch>
            <a:fillRect/>
          </a:stretch>
        </p:blipFill>
        <p:spPr>
          <a:xfrm>
            <a:off x="4466138" y="3179036"/>
            <a:ext cx="4403225" cy="1223446"/>
          </a:xfrm>
          <a:prstGeom prst="rect">
            <a:avLst/>
          </a:prstGeom>
        </p:spPr>
      </p:pic>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Practice </a:t>
            </a:r>
            <a:r>
              <a:rPr lang="en-US" b="1" dirty="0" smtClean="0">
                <a:solidFill>
                  <a:srgbClr val="0070C0"/>
                </a:solidFill>
                <a:effectLst>
                  <a:outerShdw blurRad="38100" dist="38100" dir="2700000" algn="tl">
                    <a:srgbClr val="000000">
                      <a:alpha val="43137"/>
                    </a:srgbClr>
                  </a:outerShdw>
                </a:effectLst>
                <a:latin typeface="Arial" charset="0"/>
                <a:cs typeface="Arial" charset="0"/>
              </a:rPr>
              <a:t>11:  </a:t>
            </a:r>
            <a:r>
              <a:rPr lang="en-US" b="1" dirty="0" smtClean="0">
                <a:solidFill>
                  <a:srgbClr val="0070C0"/>
                </a:solidFill>
                <a:effectLst>
                  <a:outerShdw blurRad="38100" dist="38100" dir="2700000" algn="tl">
                    <a:srgbClr val="000000">
                      <a:alpha val="43137"/>
                    </a:srgbClr>
                  </a:outerShdw>
                </a:effectLst>
                <a:latin typeface="Arial" charset="0"/>
                <a:cs typeface="Arial" charset="0"/>
              </a:rPr>
              <a:t>Rebase</a:t>
            </a:r>
            <a:r>
              <a:rPr lang="en-US" b="1" dirty="0">
                <a:solidFill>
                  <a:srgbClr val="0070C0"/>
                </a:solidFill>
                <a:effectLst>
                  <a:outerShdw blurRad="38100" dist="38100" dir="2700000" algn="tl">
                    <a:srgbClr val="000000">
                      <a:alpha val="43137"/>
                    </a:srgbClr>
                  </a:outerShdw>
                </a:effectLst>
                <a:latin typeface="Arial" charset="0"/>
                <a:cs typeface="Arial" charset="0"/>
              </a:rPr>
              <a:t/>
            </a:r>
            <a:br>
              <a:rPr lang="en-US" b="1" dirty="0">
                <a:solidFill>
                  <a:srgbClr val="0070C0"/>
                </a:solidFill>
                <a:effectLst>
                  <a:outerShdw blurRad="38100" dist="38100" dir="2700000" algn="tl">
                    <a:srgbClr val="000000">
                      <a:alpha val="43137"/>
                    </a:srgbClr>
                  </a:outerShdw>
                </a:effectLst>
                <a:latin typeface="Arial" charset="0"/>
                <a:cs typeface="Arial" charset="0"/>
              </a:rPr>
            </a:br>
            <a:endParaRPr lang="en-US" b="1" dirty="0">
              <a:solidFill>
                <a:srgbClr val="0070C0"/>
              </a:solidFill>
              <a:effectLst>
                <a:outerShdw blurRad="38100" dist="38100" dir="2700000" algn="tl">
                  <a:srgbClr val="000000">
                    <a:alpha val="43137"/>
                  </a:srgbClr>
                </a:outerShdw>
              </a:effectLst>
              <a:latin typeface="Arial" charset="0"/>
              <a:cs typeface="Arial" charset="0"/>
            </a:endParaRPr>
          </a:p>
        </p:txBody>
      </p:sp>
      <p:sp>
        <p:nvSpPr>
          <p:cNvPr id="10" name="Rectangle 7"/>
          <p:cNvSpPr>
            <a:spLocks noChangeArrowheads="1"/>
          </p:cNvSpPr>
          <p:nvPr/>
        </p:nvSpPr>
        <p:spPr bwMode="auto">
          <a:xfrm>
            <a:off x="0" y="9975"/>
            <a:ext cx="65" cy="43724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87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1" name="Rectangle 8"/>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4" name="Rectangle 10"/>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8" name="Rectangle 17"/>
          <p:cNvSpPr/>
          <p:nvPr/>
        </p:nvSpPr>
        <p:spPr>
          <a:xfrm>
            <a:off x="351272" y="1405748"/>
            <a:ext cx="3555710" cy="2292935"/>
          </a:xfrm>
          <a:prstGeom prst="rect">
            <a:avLst/>
          </a:prstGeom>
          <a:solidFill>
            <a:schemeClr val="bg1"/>
          </a:solidFill>
        </p:spPr>
        <p:txBody>
          <a:bodyPr wrap="square">
            <a:spAutoFit/>
          </a:bodyPr>
          <a:lstStyle/>
          <a:p>
            <a:pPr lvl="0" algn="just"/>
            <a:r>
              <a:rPr lang="en-US" altLang="en-US" sz="1100" dirty="0" smtClean="0">
                <a:solidFill>
                  <a:schemeClr val="bg1">
                    <a:lumMod val="50000"/>
                  </a:schemeClr>
                </a:solidFill>
                <a:latin typeface="Times New Roman" panose="02020603050405020304" pitchFamily="18" charset="0"/>
                <a:cs typeface="Times New Roman" panose="02020603050405020304" pitchFamily="18" charset="0"/>
              </a:rPr>
              <a:t># Create new project with 4 commits (C0,C1,C2,C3,C4) and 2 branches (master, experiment)</a:t>
            </a:r>
          </a:p>
          <a:p>
            <a:pPr lvl="0" algn="just"/>
            <a:endParaRPr lang="en-US" altLang="en-US" sz="1100" dirty="0" smtClean="0">
              <a:solidFill>
                <a:schemeClr val="tx1"/>
              </a:solidFill>
              <a:latin typeface="Times New Roman" panose="02020603050405020304" pitchFamily="18" charset="0"/>
              <a:cs typeface="Times New Roman" panose="02020603050405020304" pitchFamily="18" charset="0"/>
            </a:endParaRPr>
          </a:p>
          <a:p>
            <a:r>
              <a:rPr lang="en-US" altLang="en-US" sz="1100" dirty="0">
                <a:solidFill>
                  <a:schemeClr val="bg1">
                    <a:lumMod val="50000"/>
                  </a:schemeClr>
                </a:solidFill>
                <a:latin typeface="Times New Roman" panose="02020603050405020304" pitchFamily="18" charset="0"/>
                <a:cs typeface="Times New Roman" panose="02020603050405020304" pitchFamily="18" charset="0"/>
              </a:rPr>
              <a:t># </a:t>
            </a:r>
            <a:r>
              <a:rPr lang="en-US" sz="1100" dirty="0">
                <a:solidFill>
                  <a:schemeClr val="bg1">
                    <a:lumMod val="50000"/>
                  </a:schemeClr>
                </a:solidFill>
              </a:rPr>
              <a:t> </a:t>
            </a:r>
            <a:r>
              <a:rPr lang="en-US" sz="1100" dirty="0">
                <a:solidFill>
                  <a:schemeClr val="bg1">
                    <a:lumMod val="50000"/>
                  </a:schemeClr>
                </a:solidFill>
                <a:latin typeface="Times New Roman" panose="02020603050405020304" pitchFamily="18" charset="0"/>
                <a:cs typeface="Times New Roman" panose="02020603050405020304" pitchFamily="18" charset="0"/>
              </a:rPr>
              <a:t>take all the changes that were committed on </a:t>
            </a:r>
            <a:r>
              <a:rPr lang="en-US" sz="1100" dirty="0" smtClean="0">
                <a:solidFill>
                  <a:schemeClr val="bg1">
                    <a:lumMod val="50000"/>
                  </a:schemeClr>
                </a:solidFill>
                <a:latin typeface="Times New Roman" panose="02020603050405020304" pitchFamily="18" charset="0"/>
                <a:cs typeface="Times New Roman" panose="02020603050405020304" pitchFamily="18" charset="0"/>
              </a:rPr>
              <a:t>experiment </a:t>
            </a:r>
            <a:r>
              <a:rPr lang="en-US" sz="1100" dirty="0">
                <a:solidFill>
                  <a:schemeClr val="bg1">
                    <a:lumMod val="50000"/>
                  </a:schemeClr>
                </a:solidFill>
                <a:latin typeface="Times New Roman" panose="02020603050405020304" pitchFamily="18" charset="0"/>
                <a:cs typeface="Times New Roman" panose="02020603050405020304" pitchFamily="18" charset="0"/>
              </a:rPr>
              <a:t>branch and replay them on </a:t>
            </a:r>
            <a:r>
              <a:rPr lang="en-US" sz="1100" dirty="0" smtClean="0">
                <a:solidFill>
                  <a:schemeClr val="bg1">
                    <a:lumMod val="50000"/>
                  </a:schemeClr>
                </a:solidFill>
                <a:latin typeface="Times New Roman" panose="02020603050405020304" pitchFamily="18" charset="0"/>
                <a:cs typeface="Times New Roman" panose="02020603050405020304" pitchFamily="18" charset="0"/>
              </a:rPr>
              <a:t>master one</a:t>
            </a:r>
            <a:endParaRPr lang="en-US" altLang="en-US" sz="1100" dirty="0">
              <a:solidFill>
                <a:schemeClr val="bg1">
                  <a:lumMod val="50000"/>
                </a:schemeClr>
              </a:solidFill>
              <a:latin typeface="Times New Roman" panose="02020603050405020304" pitchFamily="18" charset="0"/>
              <a:cs typeface="Times New Roman" panose="02020603050405020304" pitchFamily="18" charset="0"/>
            </a:endParaRPr>
          </a:p>
          <a:p>
            <a:pPr lvl="0" algn="just"/>
            <a:r>
              <a:rPr lang="en-US" altLang="en-US" sz="1100" dirty="0" err="1" smtClean="0">
                <a:solidFill>
                  <a:schemeClr val="tx1"/>
                </a:solidFill>
                <a:latin typeface="Times New Roman" panose="02020603050405020304" pitchFamily="18" charset="0"/>
                <a:cs typeface="Times New Roman" panose="02020603050405020304" pitchFamily="18" charset="0"/>
              </a:rPr>
              <a:t>git</a:t>
            </a:r>
            <a:r>
              <a:rPr lang="en-US" altLang="en-US" sz="1100" dirty="0" smtClean="0">
                <a:solidFill>
                  <a:schemeClr val="tx1"/>
                </a:solidFill>
                <a:latin typeface="Times New Roman" panose="02020603050405020304" pitchFamily="18" charset="0"/>
                <a:cs typeface="Times New Roman" panose="02020603050405020304" pitchFamily="18" charset="0"/>
              </a:rPr>
              <a:t> </a:t>
            </a:r>
            <a:r>
              <a:rPr lang="en-US" altLang="en-US" sz="1100" dirty="0">
                <a:solidFill>
                  <a:schemeClr val="tx1"/>
                </a:solidFill>
                <a:latin typeface="Times New Roman" panose="02020603050405020304" pitchFamily="18" charset="0"/>
                <a:cs typeface="Times New Roman" panose="02020603050405020304" pitchFamily="18" charset="0"/>
              </a:rPr>
              <a:t>checkout </a:t>
            </a:r>
            <a:r>
              <a:rPr lang="en-US" altLang="en-US" sz="1100" dirty="0" smtClean="0">
                <a:solidFill>
                  <a:schemeClr val="tx1"/>
                </a:solidFill>
                <a:latin typeface="Times New Roman" panose="02020603050405020304" pitchFamily="18" charset="0"/>
                <a:cs typeface="Times New Roman" panose="02020603050405020304" pitchFamily="18" charset="0"/>
              </a:rPr>
              <a:t>experiment</a:t>
            </a:r>
          </a:p>
          <a:p>
            <a:pPr lvl="0"/>
            <a:r>
              <a:rPr lang="en-US" altLang="en-US" sz="1100" dirty="0" err="1" smtClean="0">
                <a:solidFill>
                  <a:schemeClr val="tx1"/>
                </a:solidFill>
                <a:latin typeface="Times New Roman" panose="02020603050405020304" pitchFamily="18" charset="0"/>
                <a:cs typeface="Times New Roman" panose="02020603050405020304" pitchFamily="18" charset="0"/>
              </a:rPr>
              <a:t>git</a:t>
            </a:r>
            <a:r>
              <a:rPr lang="en-US" altLang="en-US" sz="1100" dirty="0" smtClean="0">
                <a:solidFill>
                  <a:schemeClr val="tx1"/>
                </a:solidFill>
                <a:latin typeface="Times New Roman" panose="02020603050405020304" pitchFamily="18" charset="0"/>
                <a:cs typeface="Times New Roman" panose="02020603050405020304" pitchFamily="18" charset="0"/>
              </a:rPr>
              <a:t> </a:t>
            </a:r>
            <a:r>
              <a:rPr lang="en-US" altLang="en-US" sz="1100" dirty="0">
                <a:solidFill>
                  <a:schemeClr val="tx1"/>
                </a:solidFill>
                <a:latin typeface="Times New Roman" panose="02020603050405020304" pitchFamily="18" charset="0"/>
                <a:cs typeface="Times New Roman" panose="02020603050405020304" pitchFamily="18" charset="0"/>
              </a:rPr>
              <a:t>rebase </a:t>
            </a:r>
            <a:r>
              <a:rPr lang="en-US" altLang="en-US" sz="1100" dirty="0" smtClean="0">
                <a:solidFill>
                  <a:schemeClr val="tx1"/>
                </a:solidFill>
                <a:latin typeface="Times New Roman" panose="02020603050405020304" pitchFamily="18" charset="0"/>
                <a:cs typeface="Times New Roman" panose="02020603050405020304" pitchFamily="18" charset="0"/>
              </a:rPr>
              <a:t>master</a:t>
            </a:r>
          </a:p>
          <a:p>
            <a:pPr lvl="0"/>
            <a:r>
              <a:rPr lang="en-US" altLang="en-US" sz="1100" dirty="0" err="1">
                <a:solidFill>
                  <a:schemeClr val="tx1"/>
                </a:solidFill>
                <a:latin typeface="Times New Roman" panose="02020603050405020304" pitchFamily="18" charset="0"/>
                <a:cs typeface="Times New Roman" panose="02020603050405020304" pitchFamily="18" charset="0"/>
              </a:rPr>
              <a:t>g</a:t>
            </a:r>
            <a:r>
              <a:rPr lang="en-US" altLang="en-US" sz="1100" dirty="0" err="1" smtClean="0">
                <a:solidFill>
                  <a:schemeClr val="tx1"/>
                </a:solidFill>
                <a:latin typeface="Times New Roman" panose="02020603050405020304" pitchFamily="18" charset="0"/>
                <a:cs typeface="Times New Roman" panose="02020603050405020304" pitchFamily="18" charset="0"/>
              </a:rPr>
              <a:t>it</a:t>
            </a:r>
            <a:r>
              <a:rPr lang="en-US" altLang="en-US" sz="1100" dirty="0" smtClean="0">
                <a:solidFill>
                  <a:schemeClr val="tx1"/>
                </a:solidFill>
                <a:latin typeface="Times New Roman" panose="02020603050405020304" pitchFamily="18" charset="0"/>
                <a:cs typeface="Times New Roman" panose="02020603050405020304" pitchFamily="18" charset="0"/>
              </a:rPr>
              <a:t> </a:t>
            </a:r>
            <a:r>
              <a:rPr lang="en-US" altLang="en-US" sz="1100" dirty="0" err="1" smtClean="0">
                <a:solidFill>
                  <a:schemeClr val="tx1"/>
                </a:solidFill>
                <a:latin typeface="Times New Roman" panose="02020603050405020304" pitchFamily="18" charset="0"/>
                <a:cs typeface="Times New Roman" panose="02020603050405020304" pitchFamily="18" charset="0"/>
              </a:rPr>
              <a:t>lg</a:t>
            </a:r>
            <a:r>
              <a:rPr lang="en-US" altLang="en-US" sz="1100" dirty="0" smtClean="0">
                <a:solidFill>
                  <a:schemeClr val="tx1"/>
                </a:solidFill>
                <a:latin typeface="Times New Roman" panose="02020603050405020304" pitchFamily="18" charset="0"/>
                <a:cs typeface="Times New Roman" panose="02020603050405020304" pitchFamily="18" charset="0"/>
              </a:rPr>
              <a:t> </a:t>
            </a:r>
            <a:endParaRPr lang="en-US" altLang="en-US" sz="1100" dirty="0">
              <a:solidFill>
                <a:schemeClr val="tx1"/>
              </a:solidFill>
              <a:latin typeface="Times New Roman" panose="02020603050405020304" pitchFamily="18" charset="0"/>
              <a:cs typeface="Times New Roman" panose="02020603050405020304" pitchFamily="18" charset="0"/>
            </a:endParaRPr>
          </a:p>
          <a:p>
            <a:pPr lvl="0" algn="just"/>
            <a:endParaRPr lang="en-US" altLang="en-US" sz="1100" dirty="0" smtClean="0">
              <a:solidFill>
                <a:schemeClr val="tx1"/>
              </a:solidFill>
              <a:latin typeface="Times New Roman" panose="02020603050405020304" pitchFamily="18" charset="0"/>
              <a:cs typeface="Times New Roman" panose="02020603050405020304" pitchFamily="18" charset="0"/>
            </a:endParaRPr>
          </a:p>
          <a:p>
            <a:pPr lvl="0"/>
            <a:r>
              <a:rPr lang="en-US" altLang="en-US" sz="1100" dirty="0" smtClean="0">
                <a:solidFill>
                  <a:schemeClr val="bg1">
                    <a:lumMod val="50000"/>
                  </a:schemeClr>
                </a:solidFill>
                <a:latin typeface="Times New Roman" panose="02020603050405020304" pitchFamily="18" charset="0"/>
                <a:cs typeface="Times New Roman" panose="02020603050405020304" pitchFamily="18" charset="0"/>
              </a:rPr>
              <a:t># go </a:t>
            </a:r>
            <a:r>
              <a:rPr lang="en-US" altLang="en-US" sz="1100" dirty="0">
                <a:solidFill>
                  <a:schemeClr val="bg1">
                    <a:lumMod val="50000"/>
                  </a:schemeClr>
                </a:solidFill>
                <a:latin typeface="Times New Roman" panose="02020603050405020304" pitchFamily="18" charset="0"/>
                <a:cs typeface="Times New Roman" panose="02020603050405020304" pitchFamily="18" charset="0"/>
              </a:rPr>
              <a:t>back to the master branch and do a fast-forward </a:t>
            </a:r>
            <a:r>
              <a:rPr lang="en-US" altLang="en-US" sz="1100" dirty="0" smtClean="0">
                <a:solidFill>
                  <a:schemeClr val="bg1">
                    <a:lumMod val="50000"/>
                  </a:schemeClr>
                </a:solidFill>
                <a:latin typeface="Times New Roman" panose="02020603050405020304" pitchFamily="18" charset="0"/>
                <a:cs typeface="Times New Roman" panose="02020603050405020304" pitchFamily="18" charset="0"/>
              </a:rPr>
              <a:t>merge</a:t>
            </a:r>
          </a:p>
          <a:p>
            <a:pPr lvl="0" algn="just"/>
            <a:r>
              <a:rPr lang="en-US" altLang="en-US" sz="1100" dirty="0" err="1" smtClean="0">
                <a:solidFill>
                  <a:schemeClr val="tx1"/>
                </a:solidFill>
                <a:latin typeface="Times New Roman" panose="02020603050405020304" pitchFamily="18" charset="0"/>
                <a:cs typeface="Times New Roman" panose="02020603050405020304" pitchFamily="18" charset="0"/>
              </a:rPr>
              <a:t>git</a:t>
            </a:r>
            <a:r>
              <a:rPr lang="en-US" altLang="en-US" sz="1100" dirty="0" smtClean="0">
                <a:solidFill>
                  <a:schemeClr val="tx1"/>
                </a:solidFill>
                <a:latin typeface="Times New Roman" panose="02020603050405020304" pitchFamily="18" charset="0"/>
                <a:cs typeface="Times New Roman" panose="02020603050405020304" pitchFamily="18" charset="0"/>
              </a:rPr>
              <a:t> </a:t>
            </a:r>
            <a:r>
              <a:rPr lang="en-US" altLang="en-US" sz="1100" dirty="0">
                <a:solidFill>
                  <a:schemeClr val="tx1"/>
                </a:solidFill>
                <a:latin typeface="Times New Roman" panose="02020603050405020304" pitchFamily="18" charset="0"/>
                <a:cs typeface="Times New Roman" panose="02020603050405020304" pitchFamily="18" charset="0"/>
              </a:rPr>
              <a:t>checkout master</a:t>
            </a:r>
          </a:p>
          <a:p>
            <a:pPr lvl="0" algn="just"/>
            <a:r>
              <a:rPr lang="en-US" altLang="en-US" sz="1100" dirty="0" err="1">
                <a:solidFill>
                  <a:schemeClr val="tx1"/>
                </a:solidFill>
                <a:latin typeface="Times New Roman" panose="02020603050405020304" pitchFamily="18" charset="0"/>
                <a:cs typeface="Times New Roman" panose="02020603050405020304" pitchFamily="18" charset="0"/>
              </a:rPr>
              <a:t>git</a:t>
            </a:r>
            <a:r>
              <a:rPr lang="en-US" altLang="en-US" sz="1100" dirty="0">
                <a:solidFill>
                  <a:schemeClr val="tx1"/>
                </a:solidFill>
                <a:latin typeface="Times New Roman" panose="02020603050405020304" pitchFamily="18" charset="0"/>
                <a:cs typeface="Times New Roman" panose="02020603050405020304" pitchFamily="18" charset="0"/>
              </a:rPr>
              <a:t> merge </a:t>
            </a:r>
            <a:r>
              <a:rPr lang="en-US" altLang="en-US" sz="1100" dirty="0" smtClean="0">
                <a:solidFill>
                  <a:schemeClr val="tx1"/>
                </a:solidFill>
                <a:latin typeface="Times New Roman" panose="02020603050405020304" pitchFamily="18" charset="0"/>
                <a:cs typeface="Times New Roman" panose="02020603050405020304" pitchFamily="18" charset="0"/>
              </a:rPr>
              <a:t>experiment</a:t>
            </a:r>
          </a:p>
          <a:p>
            <a:pPr lvl="0" algn="just"/>
            <a:r>
              <a:rPr lang="en-US" altLang="en-US" sz="1100" dirty="0" err="1">
                <a:solidFill>
                  <a:schemeClr val="tx1"/>
                </a:solidFill>
                <a:latin typeface="Times New Roman" panose="02020603050405020304" pitchFamily="18" charset="0"/>
                <a:cs typeface="Times New Roman" panose="02020603050405020304" pitchFamily="18" charset="0"/>
              </a:rPr>
              <a:t>g</a:t>
            </a:r>
            <a:r>
              <a:rPr lang="en-US" altLang="en-US" sz="1100" dirty="0" err="1" smtClean="0">
                <a:solidFill>
                  <a:schemeClr val="tx1"/>
                </a:solidFill>
                <a:latin typeface="Times New Roman" panose="02020603050405020304" pitchFamily="18" charset="0"/>
                <a:cs typeface="Times New Roman" panose="02020603050405020304" pitchFamily="18" charset="0"/>
              </a:rPr>
              <a:t>it</a:t>
            </a:r>
            <a:r>
              <a:rPr lang="en-US" altLang="en-US" sz="1100" dirty="0" smtClean="0">
                <a:solidFill>
                  <a:schemeClr val="tx1"/>
                </a:solidFill>
                <a:latin typeface="Times New Roman" panose="02020603050405020304" pitchFamily="18" charset="0"/>
                <a:cs typeface="Times New Roman" panose="02020603050405020304" pitchFamily="18" charset="0"/>
              </a:rPr>
              <a:t> </a:t>
            </a:r>
            <a:r>
              <a:rPr lang="en-US" altLang="en-US" sz="1100" dirty="0" err="1" smtClean="0">
                <a:solidFill>
                  <a:schemeClr val="tx1"/>
                </a:solidFill>
                <a:latin typeface="Times New Roman" panose="02020603050405020304" pitchFamily="18" charset="0"/>
                <a:cs typeface="Times New Roman" panose="02020603050405020304" pitchFamily="18" charset="0"/>
              </a:rPr>
              <a:t>lg</a:t>
            </a:r>
            <a:r>
              <a:rPr lang="en-US" altLang="en-US" sz="1100" dirty="0" smtClean="0">
                <a:solidFill>
                  <a:schemeClr val="tx1"/>
                </a:solidFill>
                <a:latin typeface="Times New Roman" panose="02020603050405020304" pitchFamily="18" charset="0"/>
                <a:cs typeface="Times New Roman" panose="02020603050405020304" pitchFamily="18" charset="0"/>
              </a:rPr>
              <a:t> </a:t>
            </a:r>
            <a:endParaRPr lang="en-US" altLang="en-US" sz="1100" dirty="0">
              <a:solidFill>
                <a:schemeClr val="tx1"/>
              </a:solidFill>
              <a:latin typeface="Times New Roman" panose="02020603050405020304" pitchFamily="18" charset="0"/>
              <a:cs typeface="Times New Roman" panose="02020603050405020304" pitchFamily="18" charset="0"/>
            </a:endParaRPr>
          </a:p>
        </p:txBody>
      </p:sp>
      <p:pic>
        <p:nvPicPr>
          <p:cNvPr id="13" name="Picture 12"/>
          <p:cNvPicPr>
            <a:picLocks noChangeAspect="1"/>
          </p:cNvPicPr>
          <p:nvPr/>
        </p:nvPicPr>
        <p:blipFill>
          <a:blip r:embed="rId4"/>
          <a:stretch>
            <a:fillRect/>
          </a:stretch>
        </p:blipFill>
        <p:spPr>
          <a:xfrm>
            <a:off x="4466138" y="1275497"/>
            <a:ext cx="3524807" cy="1596416"/>
          </a:xfrm>
          <a:prstGeom prst="rect">
            <a:avLst/>
          </a:prstGeom>
        </p:spPr>
      </p:pic>
    </p:spTree>
    <p:extLst>
      <p:ext uri="{BB962C8B-B14F-4D97-AF65-F5344CB8AC3E}">
        <p14:creationId xmlns:p14="http://schemas.microsoft.com/office/powerpoint/2010/main" val="3759066981"/>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412787" y="611349"/>
            <a:ext cx="4675736" cy="2733507"/>
          </a:xfrm>
          <a:prstGeom prst="rect">
            <a:avLst/>
          </a:prstGeom>
        </p:spPr>
      </p:pic>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Practice </a:t>
            </a:r>
            <a:r>
              <a:rPr lang="en-US" b="1" dirty="0" smtClean="0">
                <a:solidFill>
                  <a:srgbClr val="0070C0"/>
                </a:solidFill>
                <a:effectLst>
                  <a:outerShdw blurRad="38100" dist="38100" dir="2700000" algn="tl">
                    <a:srgbClr val="000000">
                      <a:alpha val="43137"/>
                    </a:srgbClr>
                  </a:outerShdw>
                </a:effectLst>
                <a:latin typeface="Arial" charset="0"/>
                <a:cs typeface="Arial" charset="0"/>
              </a:rPr>
              <a:t>12:  </a:t>
            </a:r>
            <a:r>
              <a:rPr lang="en-US" b="1" dirty="0" smtClean="0">
                <a:solidFill>
                  <a:srgbClr val="0070C0"/>
                </a:solidFill>
                <a:effectLst>
                  <a:outerShdw blurRad="38100" dist="38100" dir="2700000" algn="tl">
                    <a:srgbClr val="000000">
                      <a:alpha val="43137"/>
                    </a:srgbClr>
                  </a:outerShdw>
                </a:effectLst>
                <a:latin typeface="Arial" charset="0"/>
                <a:cs typeface="Arial" charset="0"/>
              </a:rPr>
              <a:t>More interesting Rebase</a:t>
            </a:r>
            <a:r>
              <a:rPr lang="en-US" b="1" dirty="0">
                <a:solidFill>
                  <a:srgbClr val="0070C0"/>
                </a:solidFill>
                <a:effectLst>
                  <a:outerShdw blurRad="38100" dist="38100" dir="2700000" algn="tl">
                    <a:srgbClr val="000000">
                      <a:alpha val="43137"/>
                    </a:srgbClr>
                  </a:outerShdw>
                </a:effectLst>
                <a:latin typeface="Arial" charset="0"/>
                <a:cs typeface="Arial" charset="0"/>
              </a:rPr>
              <a:t/>
            </a:r>
            <a:br>
              <a:rPr lang="en-US" b="1" dirty="0">
                <a:solidFill>
                  <a:srgbClr val="0070C0"/>
                </a:solidFill>
                <a:effectLst>
                  <a:outerShdw blurRad="38100" dist="38100" dir="2700000" algn="tl">
                    <a:srgbClr val="000000">
                      <a:alpha val="43137"/>
                    </a:srgbClr>
                  </a:outerShdw>
                </a:effectLst>
                <a:latin typeface="Arial" charset="0"/>
                <a:cs typeface="Arial" charset="0"/>
              </a:rPr>
            </a:br>
            <a:endParaRPr lang="en-US" b="1" dirty="0">
              <a:solidFill>
                <a:srgbClr val="0070C0"/>
              </a:solidFill>
              <a:effectLst>
                <a:outerShdw blurRad="38100" dist="38100" dir="2700000" algn="tl">
                  <a:srgbClr val="000000">
                    <a:alpha val="43137"/>
                  </a:srgbClr>
                </a:outerShdw>
              </a:effectLst>
              <a:latin typeface="Arial" charset="0"/>
              <a:cs typeface="Arial" charset="0"/>
            </a:endParaRPr>
          </a:p>
        </p:txBody>
      </p:sp>
      <p:sp>
        <p:nvSpPr>
          <p:cNvPr id="10" name="Rectangle 7"/>
          <p:cNvSpPr>
            <a:spLocks noChangeArrowheads="1"/>
          </p:cNvSpPr>
          <p:nvPr/>
        </p:nvSpPr>
        <p:spPr bwMode="auto">
          <a:xfrm>
            <a:off x="0" y="9975"/>
            <a:ext cx="65" cy="43724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87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1" name="Rectangle 8"/>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4" name="Rectangle 10"/>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8" name="Rectangle 17"/>
          <p:cNvSpPr/>
          <p:nvPr/>
        </p:nvSpPr>
        <p:spPr>
          <a:xfrm>
            <a:off x="182563" y="1264063"/>
            <a:ext cx="3971346" cy="2123658"/>
          </a:xfrm>
          <a:prstGeom prst="rect">
            <a:avLst/>
          </a:prstGeom>
          <a:solidFill>
            <a:schemeClr val="bg1"/>
          </a:solidFill>
        </p:spPr>
        <p:txBody>
          <a:bodyPr wrap="square">
            <a:spAutoFit/>
          </a:bodyPr>
          <a:lstStyle/>
          <a:p>
            <a:pPr lvl="0" algn="just"/>
            <a:r>
              <a:rPr lang="en-US" altLang="en-US" sz="1100" dirty="0" smtClean="0">
                <a:solidFill>
                  <a:schemeClr val="bg1">
                    <a:lumMod val="50000"/>
                  </a:schemeClr>
                </a:solidFill>
                <a:latin typeface="Times New Roman" panose="02020603050405020304" pitchFamily="18" charset="0"/>
                <a:cs typeface="Times New Roman" panose="02020603050405020304" pitchFamily="18" charset="0"/>
              </a:rPr>
              <a:t># Create new project with 10 commits (C0,…,C10) and 3 branches (master, server, client)</a:t>
            </a:r>
          </a:p>
          <a:p>
            <a:pPr lvl="0" algn="just"/>
            <a:endParaRPr lang="en-US" altLang="en-US" sz="1100" dirty="0" smtClean="0">
              <a:solidFill>
                <a:schemeClr val="tx1"/>
              </a:solidFill>
              <a:latin typeface="Times New Roman" panose="02020603050405020304" pitchFamily="18" charset="0"/>
              <a:cs typeface="Times New Roman" panose="02020603050405020304" pitchFamily="18" charset="0"/>
            </a:endParaRPr>
          </a:p>
          <a:p>
            <a:pPr lvl="0" algn="just"/>
            <a:r>
              <a:rPr lang="en-US" altLang="en-US" sz="1100" dirty="0" smtClean="0">
                <a:solidFill>
                  <a:schemeClr val="bg1">
                    <a:lumMod val="50000"/>
                  </a:schemeClr>
                </a:solidFill>
                <a:latin typeface="Times New Roman" panose="02020603050405020304" pitchFamily="18" charset="0"/>
                <a:cs typeface="Times New Roman" panose="02020603050405020304" pitchFamily="18" charset="0"/>
              </a:rPr>
              <a:t># Merge client’s commits (C8, C9) onto master without server’s commits (C3, C4, C10)</a:t>
            </a:r>
          </a:p>
          <a:p>
            <a:pPr lvl="0" algn="just"/>
            <a:r>
              <a:rPr lang="en-US" altLang="en-US" sz="1100" dirty="0" err="1">
                <a:solidFill>
                  <a:schemeClr val="tx1"/>
                </a:solidFill>
                <a:latin typeface="Times New Roman" panose="02020603050405020304" pitchFamily="18" charset="0"/>
                <a:cs typeface="Times New Roman" panose="02020603050405020304" pitchFamily="18" charset="0"/>
              </a:rPr>
              <a:t>g</a:t>
            </a:r>
            <a:r>
              <a:rPr lang="en-US" altLang="en-US" sz="1100" dirty="0" err="1" smtClean="0">
                <a:solidFill>
                  <a:schemeClr val="tx1"/>
                </a:solidFill>
                <a:latin typeface="Times New Roman" panose="02020603050405020304" pitchFamily="18" charset="0"/>
                <a:cs typeface="Times New Roman" panose="02020603050405020304" pitchFamily="18" charset="0"/>
              </a:rPr>
              <a:t>it</a:t>
            </a:r>
            <a:r>
              <a:rPr lang="en-US" altLang="en-US" sz="1100" dirty="0" smtClean="0">
                <a:solidFill>
                  <a:schemeClr val="tx1"/>
                </a:solidFill>
                <a:latin typeface="Times New Roman" panose="02020603050405020304" pitchFamily="18" charset="0"/>
                <a:cs typeface="Times New Roman" panose="02020603050405020304" pitchFamily="18" charset="0"/>
              </a:rPr>
              <a:t> checkout client</a:t>
            </a:r>
          </a:p>
          <a:p>
            <a:pPr lvl="0" algn="just"/>
            <a:r>
              <a:rPr lang="en-US" altLang="en-US" sz="1100" dirty="0" err="1" smtClean="0">
                <a:solidFill>
                  <a:schemeClr val="tx1"/>
                </a:solidFill>
                <a:latin typeface="Times New Roman" panose="02020603050405020304" pitchFamily="18" charset="0"/>
                <a:cs typeface="Times New Roman" panose="02020603050405020304" pitchFamily="18" charset="0"/>
              </a:rPr>
              <a:t>git</a:t>
            </a:r>
            <a:r>
              <a:rPr lang="en-US" altLang="en-US" sz="1100" dirty="0" smtClean="0">
                <a:solidFill>
                  <a:schemeClr val="tx1"/>
                </a:solidFill>
                <a:latin typeface="Times New Roman" panose="02020603050405020304" pitchFamily="18" charset="0"/>
                <a:cs typeface="Times New Roman" panose="02020603050405020304" pitchFamily="18" charset="0"/>
              </a:rPr>
              <a:t> </a:t>
            </a:r>
            <a:r>
              <a:rPr lang="en-US" altLang="en-US" sz="1100" dirty="0">
                <a:solidFill>
                  <a:schemeClr val="tx1"/>
                </a:solidFill>
                <a:latin typeface="Times New Roman" panose="02020603050405020304" pitchFamily="18" charset="0"/>
                <a:cs typeface="Times New Roman" panose="02020603050405020304" pitchFamily="18" charset="0"/>
              </a:rPr>
              <a:t>rebase --onto master server </a:t>
            </a:r>
            <a:r>
              <a:rPr lang="en-US" altLang="en-US" sz="1100" dirty="0" smtClean="0">
                <a:solidFill>
                  <a:schemeClr val="tx1"/>
                </a:solidFill>
                <a:latin typeface="Times New Roman" panose="02020603050405020304" pitchFamily="18" charset="0"/>
                <a:cs typeface="Times New Roman" panose="02020603050405020304" pitchFamily="18" charset="0"/>
              </a:rPr>
              <a:t>client</a:t>
            </a:r>
          </a:p>
          <a:p>
            <a:pPr lvl="0" algn="just"/>
            <a:endParaRPr lang="en-US" altLang="en-US" sz="1100" dirty="0" smtClean="0">
              <a:solidFill>
                <a:schemeClr val="tx1"/>
              </a:solidFill>
              <a:latin typeface="Times New Roman" panose="02020603050405020304" pitchFamily="18" charset="0"/>
              <a:cs typeface="Times New Roman" panose="02020603050405020304" pitchFamily="18" charset="0"/>
            </a:endParaRPr>
          </a:p>
          <a:p>
            <a:pPr algn="just"/>
            <a:endParaRPr lang="en-US" altLang="en-US" sz="1100" dirty="0" smtClean="0">
              <a:solidFill>
                <a:schemeClr val="bg1">
                  <a:lumMod val="50000"/>
                </a:schemeClr>
              </a:solidFill>
              <a:latin typeface="Times New Roman" panose="02020603050405020304" pitchFamily="18" charset="0"/>
              <a:cs typeface="Times New Roman" panose="02020603050405020304" pitchFamily="18" charset="0"/>
            </a:endParaRPr>
          </a:p>
          <a:p>
            <a:pPr algn="just"/>
            <a:r>
              <a:rPr lang="en-US" altLang="en-US" sz="1100" dirty="0" smtClean="0">
                <a:solidFill>
                  <a:schemeClr val="bg1">
                    <a:lumMod val="50000"/>
                  </a:schemeClr>
                </a:solidFill>
                <a:latin typeface="Times New Roman" panose="02020603050405020304" pitchFamily="18" charset="0"/>
                <a:cs typeface="Times New Roman" panose="02020603050405020304" pitchFamily="18" charset="0"/>
              </a:rPr>
              <a:t># </a:t>
            </a:r>
            <a:r>
              <a:rPr lang="en-US" altLang="en-US" sz="1100" dirty="0">
                <a:solidFill>
                  <a:schemeClr val="bg1">
                    <a:lumMod val="50000"/>
                  </a:schemeClr>
                </a:solidFill>
                <a:latin typeface="Times New Roman" panose="02020603050405020304" pitchFamily="18" charset="0"/>
                <a:cs typeface="Times New Roman" panose="02020603050405020304" pitchFamily="18" charset="0"/>
              </a:rPr>
              <a:t>go back to the master branch and do a fast-forward merge</a:t>
            </a:r>
          </a:p>
          <a:p>
            <a:pPr lvl="0" algn="just"/>
            <a:r>
              <a:rPr lang="en-US" altLang="en-US" sz="1100" dirty="0" err="1" smtClean="0">
                <a:solidFill>
                  <a:schemeClr val="tx1"/>
                </a:solidFill>
                <a:latin typeface="Times New Roman" panose="02020603050405020304" pitchFamily="18" charset="0"/>
                <a:cs typeface="Times New Roman" panose="02020603050405020304" pitchFamily="18" charset="0"/>
              </a:rPr>
              <a:t>git</a:t>
            </a:r>
            <a:r>
              <a:rPr lang="en-US" altLang="en-US" sz="1100" dirty="0" smtClean="0">
                <a:solidFill>
                  <a:schemeClr val="tx1"/>
                </a:solidFill>
                <a:latin typeface="Times New Roman" panose="02020603050405020304" pitchFamily="18" charset="0"/>
                <a:cs typeface="Times New Roman" panose="02020603050405020304" pitchFamily="18" charset="0"/>
              </a:rPr>
              <a:t> </a:t>
            </a:r>
            <a:r>
              <a:rPr lang="en-US" altLang="en-US" sz="1100" dirty="0">
                <a:solidFill>
                  <a:schemeClr val="tx1"/>
                </a:solidFill>
                <a:latin typeface="Times New Roman" panose="02020603050405020304" pitchFamily="18" charset="0"/>
                <a:cs typeface="Times New Roman" panose="02020603050405020304" pitchFamily="18" charset="0"/>
              </a:rPr>
              <a:t>checkout master</a:t>
            </a:r>
          </a:p>
          <a:p>
            <a:pPr lvl="0" algn="just"/>
            <a:r>
              <a:rPr lang="en-US" altLang="en-US" sz="1100" dirty="0" err="1">
                <a:solidFill>
                  <a:schemeClr val="tx1"/>
                </a:solidFill>
                <a:latin typeface="Times New Roman" panose="02020603050405020304" pitchFamily="18" charset="0"/>
                <a:cs typeface="Times New Roman" panose="02020603050405020304" pitchFamily="18" charset="0"/>
              </a:rPr>
              <a:t>git</a:t>
            </a:r>
            <a:r>
              <a:rPr lang="en-US" altLang="en-US" sz="1100" dirty="0">
                <a:solidFill>
                  <a:schemeClr val="tx1"/>
                </a:solidFill>
                <a:latin typeface="Times New Roman" panose="02020603050405020304" pitchFamily="18" charset="0"/>
                <a:cs typeface="Times New Roman" panose="02020603050405020304" pitchFamily="18" charset="0"/>
              </a:rPr>
              <a:t> merge </a:t>
            </a:r>
            <a:r>
              <a:rPr lang="en-US" altLang="en-US" sz="1100" dirty="0" smtClean="0">
                <a:solidFill>
                  <a:schemeClr val="tx1"/>
                </a:solidFill>
                <a:latin typeface="Times New Roman" panose="02020603050405020304" pitchFamily="18" charset="0"/>
                <a:cs typeface="Times New Roman" panose="02020603050405020304" pitchFamily="18" charset="0"/>
              </a:rPr>
              <a:t>client</a:t>
            </a:r>
            <a:endParaRPr lang="en-US" altLang="en-US" sz="1100" dirty="0">
              <a:solidFill>
                <a:schemeClr val="tx1"/>
              </a:solidFill>
              <a:latin typeface="Times New Roman" panose="02020603050405020304" pitchFamily="18" charset="0"/>
              <a:cs typeface="Times New Roman" panose="02020603050405020304" pitchFamily="18" charset="0"/>
            </a:endParaRPr>
          </a:p>
        </p:txBody>
      </p:sp>
      <p:sp>
        <p:nvSpPr>
          <p:cNvPr id="12" name="Line Callout 1 11"/>
          <p:cNvSpPr/>
          <p:nvPr/>
        </p:nvSpPr>
        <p:spPr bwMode="auto">
          <a:xfrm>
            <a:off x="261217" y="4449721"/>
            <a:ext cx="3378631" cy="1036680"/>
          </a:xfrm>
          <a:prstGeom prst="borderCallout1">
            <a:avLst>
              <a:gd name="adj1" fmla="val 43832"/>
              <a:gd name="adj2" fmla="val 103256"/>
              <a:gd name="adj3" fmla="val 71140"/>
              <a:gd name="adj4" fmla="val 119840"/>
            </a:avLst>
          </a:prstGeom>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lvl="0" algn="just"/>
            <a:r>
              <a:rPr lang="en-US" sz="900" dirty="0" smtClean="0">
                <a:solidFill>
                  <a:schemeClr val="tx1"/>
                </a:solidFill>
                <a:latin typeface="Times New Roman" panose="02020603050405020304" pitchFamily="18" charset="0"/>
                <a:cs typeface="Times New Roman" panose="02020603050405020304" pitchFamily="18" charset="0"/>
              </a:rPr>
              <a:t>Merge </a:t>
            </a:r>
            <a:r>
              <a:rPr lang="en-US" sz="900" dirty="0">
                <a:solidFill>
                  <a:schemeClr val="tx1"/>
                </a:solidFill>
                <a:latin typeface="Times New Roman" panose="02020603050405020304" pitchFamily="18" charset="0"/>
                <a:cs typeface="Times New Roman" panose="02020603050405020304" pitchFamily="18" charset="0"/>
              </a:rPr>
              <a:t>your client-side changes into your mainline for a release, but </a:t>
            </a:r>
            <a:r>
              <a:rPr lang="en-US" sz="900" dirty="0" smtClean="0">
                <a:solidFill>
                  <a:schemeClr val="tx1"/>
                </a:solidFill>
                <a:latin typeface="Times New Roman" panose="02020603050405020304" pitchFamily="18" charset="0"/>
                <a:cs typeface="Times New Roman" panose="02020603050405020304" pitchFamily="18" charset="0"/>
              </a:rPr>
              <a:t>hold </a:t>
            </a:r>
            <a:r>
              <a:rPr lang="en-US" sz="900" dirty="0">
                <a:solidFill>
                  <a:schemeClr val="tx1"/>
                </a:solidFill>
                <a:latin typeface="Times New Roman" panose="02020603050405020304" pitchFamily="18" charset="0"/>
                <a:cs typeface="Times New Roman" panose="02020603050405020304" pitchFamily="18" charset="0"/>
              </a:rPr>
              <a:t>off on the server-side changes until it’s tested further. You can take the changes on client that aren’t on server (C8 and C9) and replay them on your master branch by using the --onto option of </a:t>
            </a:r>
            <a:r>
              <a:rPr lang="en-US" sz="900" dirty="0" err="1">
                <a:solidFill>
                  <a:schemeClr val="tx1"/>
                </a:solidFill>
                <a:latin typeface="Times New Roman" panose="02020603050405020304" pitchFamily="18" charset="0"/>
                <a:cs typeface="Times New Roman" panose="02020603050405020304" pitchFamily="18" charset="0"/>
              </a:rPr>
              <a:t>git</a:t>
            </a:r>
            <a:r>
              <a:rPr lang="en-US" sz="900" dirty="0">
                <a:solidFill>
                  <a:schemeClr val="tx1"/>
                </a:solidFill>
                <a:latin typeface="Times New Roman" panose="02020603050405020304" pitchFamily="18" charset="0"/>
                <a:cs typeface="Times New Roman" panose="02020603050405020304" pitchFamily="18" charset="0"/>
              </a:rPr>
              <a:t> rebase:</a:t>
            </a:r>
          </a:p>
        </p:txBody>
      </p:sp>
      <p:pic>
        <p:nvPicPr>
          <p:cNvPr id="4" name="Picture 3"/>
          <p:cNvPicPr>
            <a:picLocks noChangeAspect="1"/>
          </p:cNvPicPr>
          <p:nvPr/>
        </p:nvPicPr>
        <p:blipFill>
          <a:blip r:embed="rId3"/>
          <a:stretch>
            <a:fillRect/>
          </a:stretch>
        </p:blipFill>
        <p:spPr>
          <a:xfrm>
            <a:off x="4412787" y="3441225"/>
            <a:ext cx="4675736" cy="1778461"/>
          </a:xfrm>
          <a:prstGeom prst="rect">
            <a:avLst/>
          </a:prstGeom>
        </p:spPr>
      </p:pic>
      <p:pic>
        <p:nvPicPr>
          <p:cNvPr id="5" name="Picture 4"/>
          <p:cNvPicPr>
            <a:picLocks noChangeAspect="1"/>
          </p:cNvPicPr>
          <p:nvPr/>
        </p:nvPicPr>
        <p:blipFill>
          <a:blip r:embed="rId4"/>
          <a:stretch>
            <a:fillRect/>
          </a:stretch>
        </p:blipFill>
        <p:spPr>
          <a:xfrm>
            <a:off x="4420892" y="5285509"/>
            <a:ext cx="4667631" cy="1443989"/>
          </a:xfrm>
          <a:prstGeom prst="rect">
            <a:avLst/>
          </a:prstGeom>
        </p:spPr>
      </p:pic>
    </p:spTree>
    <p:extLst>
      <p:ext uri="{BB962C8B-B14F-4D97-AF65-F5344CB8AC3E}">
        <p14:creationId xmlns:p14="http://schemas.microsoft.com/office/powerpoint/2010/main" val="1458776212"/>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Practice </a:t>
            </a:r>
            <a:r>
              <a:rPr lang="en-US" b="1" dirty="0" smtClean="0">
                <a:solidFill>
                  <a:srgbClr val="0070C0"/>
                </a:solidFill>
                <a:effectLst>
                  <a:outerShdw blurRad="38100" dist="38100" dir="2700000" algn="tl">
                    <a:srgbClr val="000000">
                      <a:alpha val="43137"/>
                    </a:srgbClr>
                  </a:outerShdw>
                </a:effectLst>
                <a:latin typeface="Arial" charset="0"/>
                <a:cs typeface="Arial" charset="0"/>
              </a:rPr>
              <a:t>12:  </a:t>
            </a:r>
            <a:r>
              <a:rPr lang="en-US" b="1" dirty="0" smtClean="0">
                <a:solidFill>
                  <a:srgbClr val="0070C0"/>
                </a:solidFill>
                <a:effectLst>
                  <a:outerShdw blurRad="38100" dist="38100" dir="2700000" algn="tl">
                    <a:srgbClr val="000000">
                      <a:alpha val="43137"/>
                    </a:srgbClr>
                  </a:outerShdw>
                </a:effectLst>
                <a:latin typeface="Arial" charset="0"/>
                <a:cs typeface="Arial" charset="0"/>
              </a:rPr>
              <a:t>More interesting Rebase</a:t>
            </a:r>
            <a:r>
              <a:rPr lang="en-US" b="1" dirty="0">
                <a:solidFill>
                  <a:srgbClr val="0070C0"/>
                </a:solidFill>
                <a:effectLst>
                  <a:outerShdw blurRad="38100" dist="38100" dir="2700000" algn="tl">
                    <a:srgbClr val="000000">
                      <a:alpha val="43137"/>
                    </a:srgbClr>
                  </a:outerShdw>
                </a:effectLst>
                <a:latin typeface="Arial" charset="0"/>
                <a:cs typeface="Arial" charset="0"/>
              </a:rPr>
              <a:t/>
            </a:r>
            <a:br>
              <a:rPr lang="en-US" b="1" dirty="0">
                <a:solidFill>
                  <a:srgbClr val="0070C0"/>
                </a:solidFill>
                <a:effectLst>
                  <a:outerShdw blurRad="38100" dist="38100" dir="2700000" algn="tl">
                    <a:srgbClr val="000000">
                      <a:alpha val="43137"/>
                    </a:srgbClr>
                  </a:outerShdw>
                </a:effectLst>
                <a:latin typeface="Arial" charset="0"/>
                <a:cs typeface="Arial" charset="0"/>
              </a:rPr>
            </a:br>
            <a:endParaRPr lang="en-US" b="1" dirty="0">
              <a:solidFill>
                <a:srgbClr val="0070C0"/>
              </a:solidFill>
              <a:effectLst>
                <a:outerShdw blurRad="38100" dist="38100" dir="2700000" algn="tl">
                  <a:srgbClr val="000000">
                    <a:alpha val="43137"/>
                  </a:srgbClr>
                </a:outerShdw>
              </a:effectLst>
              <a:latin typeface="Arial" charset="0"/>
              <a:cs typeface="Arial" charset="0"/>
            </a:endParaRPr>
          </a:p>
        </p:txBody>
      </p:sp>
      <p:sp>
        <p:nvSpPr>
          <p:cNvPr id="10" name="Rectangle 7"/>
          <p:cNvSpPr>
            <a:spLocks noChangeArrowheads="1"/>
          </p:cNvSpPr>
          <p:nvPr/>
        </p:nvSpPr>
        <p:spPr bwMode="auto">
          <a:xfrm>
            <a:off x="0" y="9975"/>
            <a:ext cx="65" cy="43724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87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1" name="Rectangle 8"/>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4" name="Rectangle 10"/>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8" name="Rectangle 17"/>
          <p:cNvSpPr/>
          <p:nvPr/>
        </p:nvSpPr>
        <p:spPr>
          <a:xfrm>
            <a:off x="182563" y="1264063"/>
            <a:ext cx="4375582" cy="1785104"/>
          </a:xfrm>
          <a:prstGeom prst="rect">
            <a:avLst/>
          </a:prstGeom>
          <a:solidFill>
            <a:schemeClr val="bg1"/>
          </a:solidFill>
        </p:spPr>
        <p:txBody>
          <a:bodyPr wrap="square">
            <a:spAutoFit/>
          </a:bodyPr>
          <a:lstStyle/>
          <a:p>
            <a:pPr lvl="0"/>
            <a:r>
              <a:rPr lang="en-US" altLang="en-US" sz="1100" dirty="0" err="1" smtClean="0">
                <a:solidFill>
                  <a:schemeClr val="tx1"/>
                </a:solidFill>
                <a:latin typeface="Times New Roman" panose="02020603050405020304" pitchFamily="18" charset="0"/>
                <a:cs typeface="Times New Roman" panose="02020603050405020304" pitchFamily="18" charset="0"/>
              </a:rPr>
              <a:t>git</a:t>
            </a:r>
            <a:r>
              <a:rPr lang="en-US" altLang="en-US" sz="1100" dirty="0" smtClean="0">
                <a:solidFill>
                  <a:schemeClr val="tx1"/>
                </a:solidFill>
                <a:latin typeface="Times New Roman" panose="02020603050405020304" pitchFamily="18" charset="0"/>
                <a:cs typeface="Times New Roman" panose="02020603050405020304" pitchFamily="18" charset="0"/>
              </a:rPr>
              <a:t> </a:t>
            </a:r>
            <a:r>
              <a:rPr lang="en-US" altLang="en-US" sz="1100" dirty="0">
                <a:solidFill>
                  <a:schemeClr val="tx1"/>
                </a:solidFill>
                <a:latin typeface="Times New Roman" panose="02020603050405020304" pitchFamily="18" charset="0"/>
                <a:cs typeface="Times New Roman" panose="02020603050405020304" pitchFamily="18" charset="0"/>
              </a:rPr>
              <a:t>rebase master server </a:t>
            </a:r>
            <a:r>
              <a:rPr lang="en-US" altLang="en-US" sz="1100" dirty="0">
                <a:solidFill>
                  <a:schemeClr val="bg1">
                    <a:lumMod val="50000"/>
                  </a:schemeClr>
                </a:solidFill>
                <a:latin typeface="Times New Roman" panose="02020603050405020304" pitchFamily="18" charset="0"/>
                <a:cs typeface="Times New Roman" panose="02020603050405020304" pitchFamily="18" charset="0"/>
              </a:rPr>
              <a:t># </a:t>
            </a:r>
            <a:r>
              <a:rPr lang="en-US" sz="1100" dirty="0">
                <a:solidFill>
                  <a:schemeClr val="bg1">
                    <a:lumMod val="50000"/>
                  </a:schemeClr>
                </a:solidFill>
                <a:latin typeface="Times New Roman" panose="02020603050405020304" pitchFamily="18" charset="0"/>
                <a:cs typeface="Times New Roman" panose="02020603050405020304" pitchFamily="18" charset="0"/>
              </a:rPr>
              <a:t>replays your server work on top of your master</a:t>
            </a:r>
            <a:endParaRPr lang="en-US" altLang="en-US" sz="1100" dirty="0" smtClean="0">
              <a:solidFill>
                <a:schemeClr val="tx1"/>
              </a:solidFill>
              <a:latin typeface="Times New Roman" panose="02020603050405020304" pitchFamily="18" charset="0"/>
              <a:cs typeface="Times New Roman" panose="02020603050405020304" pitchFamily="18" charset="0"/>
            </a:endParaRPr>
          </a:p>
          <a:p>
            <a:endParaRPr lang="en-US" altLang="en-US" sz="1100" dirty="0" smtClean="0">
              <a:solidFill>
                <a:schemeClr val="bg1">
                  <a:lumMod val="50000"/>
                </a:schemeClr>
              </a:solidFill>
              <a:latin typeface="Times New Roman" panose="02020603050405020304" pitchFamily="18" charset="0"/>
              <a:cs typeface="Times New Roman" panose="02020603050405020304" pitchFamily="18" charset="0"/>
            </a:endParaRPr>
          </a:p>
          <a:p>
            <a:r>
              <a:rPr lang="en-US" altLang="en-US" sz="1100" dirty="0" smtClean="0">
                <a:solidFill>
                  <a:schemeClr val="bg1">
                    <a:lumMod val="50000"/>
                  </a:schemeClr>
                </a:solidFill>
                <a:latin typeface="Times New Roman" panose="02020603050405020304" pitchFamily="18" charset="0"/>
                <a:cs typeface="Times New Roman" panose="02020603050405020304" pitchFamily="18" charset="0"/>
              </a:rPr>
              <a:t># </a:t>
            </a:r>
            <a:r>
              <a:rPr lang="en-US" altLang="en-US" sz="1100" dirty="0">
                <a:solidFill>
                  <a:schemeClr val="bg1">
                    <a:lumMod val="50000"/>
                  </a:schemeClr>
                </a:solidFill>
                <a:latin typeface="Times New Roman" panose="02020603050405020304" pitchFamily="18" charset="0"/>
                <a:cs typeface="Times New Roman" panose="02020603050405020304" pitchFamily="18" charset="0"/>
              </a:rPr>
              <a:t>go back to the master branch and do a fast-forward merge</a:t>
            </a:r>
          </a:p>
          <a:p>
            <a:pPr lvl="0"/>
            <a:r>
              <a:rPr lang="en-US" altLang="en-US" sz="1100" dirty="0" err="1" smtClean="0">
                <a:solidFill>
                  <a:schemeClr val="tx1"/>
                </a:solidFill>
                <a:latin typeface="Times New Roman" panose="02020603050405020304" pitchFamily="18" charset="0"/>
                <a:cs typeface="Times New Roman" panose="02020603050405020304" pitchFamily="18" charset="0"/>
              </a:rPr>
              <a:t>git</a:t>
            </a:r>
            <a:r>
              <a:rPr lang="en-US" altLang="en-US" sz="1100" dirty="0" smtClean="0">
                <a:solidFill>
                  <a:schemeClr val="tx1"/>
                </a:solidFill>
                <a:latin typeface="Times New Roman" panose="02020603050405020304" pitchFamily="18" charset="0"/>
                <a:cs typeface="Times New Roman" panose="02020603050405020304" pitchFamily="18" charset="0"/>
              </a:rPr>
              <a:t> </a:t>
            </a:r>
            <a:r>
              <a:rPr lang="en-US" altLang="en-US" sz="1100" dirty="0">
                <a:solidFill>
                  <a:schemeClr val="tx1"/>
                </a:solidFill>
                <a:latin typeface="Times New Roman" panose="02020603050405020304" pitchFamily="18" charset="0"/>
                <a:cs typeface="Times New Roman" panose="02020603050405020304" pitchFamily="18" charset="0"/>
              </a:rPr>
              <a:t>checkout master</a:t>
            </a:r>
          </a:p>
          <a:p>
            <a:pPr lvl="0"/>
            <a:r>
              <a:rPr lang="en-US" altLang="en-US" sz="1100" dirty="0" err="1">
                <a:solidFill>
                  <a:schemeClr val="tx1"/>
                </a:solidFill>
                <a:latin typeface="Times New Roman" panose="02020603050405020304" pitchFamily="18" charset="0"/>
                <a:cs typeface="Times New Roman" panose="02020603050405020304" pitchFamily="18" charset="0"/>
              </a:rPr>
              <a:t>git</a:t>
            </a:r>
            <a:r>
              <a:rPr lang="en-US" altLang="en-US" sz="1100" dirty="0">
                <a:solidFill>
                  <a:schemeClr val="tx1"/>
                </a:solidFill>
                <a:latin typeface="Times New Roman" panose="02020603050405020304" pitchFamily="18" charset="0"/>
                <a:cs typeface="Times New Roman" panose="02020603050405020304" pitchFamily="18" charset="0"/>
              </a:rPr>
              <a:t> merge </a:t>
            </a:r>
            <a:r>
              <a:rPr lang="en-US" altLang="en-US" sz="1100" dirty="0" smtClean="0">
                <a:solidFill>
                  <a:schemeClr val="tx1"/>
                </a:solidFill>
                <a:latin typeface="Times New Roman" panose="02020603050405020304" pitchFamily="18" charset="0"/>
                <a:cs typeface="Times New Roman" panose="02020603050405020304" pitchFamily="18" charset="0"/>
              </a:rPr>
              <a:t>server</a:t>
            </a:r>
          </a:p>
          <a:p>
            <a:pPr lvl="0"/>
            <a:endParaRPr lang="en-US" altLang="en-US" sz="1100" dirty="0">
              <a:solidFill>
                <a:schemeClr val="tx1"/>
              </a:solidFill>
              <a:latin typeface="Times New Roman" panose="02020603050405020304" pitchFamily="18" charset="0"/>
              <a:cs typeface="Times New Roman" panose="02020603050405020304" pitchFamily="18" charset="0"/>
            </a:endParaRPr>
          </a:p>
          <a:p>
            <a:pPr lvl="0"/>
            <a:r>
              <a:rPr lang="en-US" altLang="en-US" sz="1100" dirty="0" smtClean="0">
                <a:solidFill>
                  <a:schemeClr val="bg1">
                    <a:lumMod val="50000"/>
                  </a:schemeClr>
                </a:solidFill>
                <a:latin typeface="Times New Roman" panose="02020603050405020304" pitchFamily="18" charset="0"/>
                <a:cs typeface="Times New Roman" panose="02020603050405020304" pitchFamily="18" charset="0"/>
              </a:rPr>
              <a:t># You </a:t>
            </a:r>
            <a:r>
              <a:rPr lang="en-US" altLang="en-US" sz="1100" dirty="0">
                <a:solidFill>
                  <a:schemeClr val="bg1">
                    <a:lumMod val="50000"/>
                  </a:schemeClr>
                </a:solidFill>
                <a:latin typeface="Times New Roman" panose="02020603050405020304" pitchFamily="18" charset="0"/>
                <a:cs typeface="Times New Roman" panose="02020603050405020304" pitchFamily="18" charset="0"/>
              </a:rPr>
              <a:t>can remove the client and server branches because all the work is integrated and you don’t need them anymore</a:t>
            </a:r>
            <a:endParaRPr lang="en-US" altLang="en-US" sz="1100" dirty="0" smtClean="0">
              <a:solidFill>
                <a:schemeClr val="bg1">
                  <a:lumMod val="50000"/>
                </a:schemeClr>
              </a:solidFill>
              <a:latin typeface="Times New Roman" panose="02020603050405020304" pitchFamily="18" charset="0"/>
              <a:cs typeface="Times New Roman" panose="02020603050405020304" pitchFamily="18" charset="0"/>
            </a:endParaRPr>
          </a:p>
          <a:p>
            <a:pPr lvl="0"/>
            <a:r>
              <a:rPr lang="en-US" altLang="en-US" sz="1100" dirty="0" err="1" smtClean="0">
                <a:solidFill>
                  <a:schemeClr val="tx1"/>
                </a:solidFill>
                <a:latin typeface="Times New Roman" panose="02020603050405020304" pitchFamily="18" charset="0"/>
                <a:cs typeface="Times New Roman" panose="02020603050405020304" pitchFamily="18" charset="0"/>
              </a:rPr>
              <a:t>git</a:t>
            </a:r>
            <a:r>
              <a:rPr lang="en-US" altLang="en-US" sz="1100" dirty="0" smtClean="0">
                <a:solidFill>
                  <a:schemeClr val="tx1"/>
                </a:solidFill>
                <a:latin typeface="Times New Roman" panose="02020603050405020304" pitchFamily="18" charset="0"/>
                <a:cs typeface="Times New Roman" panose="02020603050405020304" pitchFamily="18" charset="0"/>
              </a:rPr>
              <a:t> </a:t>
            </a:r>
            <a:r>
              <a:rPr lang="en-US" altLang="en-US" sz="1100" dirty="0">
                <a:solidFill>
                  <a:schemeClr val="tx1"/>
                </a:solidFill>
                <a:latin typeface="Times New Roman" panose="02020603050405020304" pitchFamily="18" charset="0"/>
                <a:cs typeface="Times New Roman" panose="02020603050405020304" pitchFamily="18" charset="0"/>
              </a:rPr>
              <a:t>branch -d </a:t>
            </a:r>
            <a:r>
              <a:rPr lang="en-US" altLang="en-US" sz="1100" dirty="0" smtClean="0">
                <a:solidFill>
                  <a:schemeClr val="tx1"/>
                </a:solidFill>
                <a:latin typeface="Times New Roman" panose="02020603050405020304" pitchFamily="18" charset="0"/>
                <a:cs typeface="Times New Roman" panose="02020603050405020304" pitchFamily="18" charset="0"/>
              </a:rPr>
              <a:t>client</a:t>
            </a:r>
          </a:p>
          <a:p>
            <a:pPr lvl="0"/>
            <a:r>
              <a:rPr lang="en-US" altLang="en-US" sz="1100" dirty="0" err="1" smtClean="0">
                <a:solidFill>
                  <a:schemeClr val="tx1"/>
                </a:solidFill>
                <a:latin typeface="Times New Roman" panose="02020603050405020304" pitchFamily="18" charset="0"/>
                <a:cs typeface="Times New Roman" panose="02020603050405020304" pitchFamily="18" charset="0"/>
              </a:rPr>
              <a:t>git</a:t>
            </a:r>
            <a:r>
              <a:rPr lang="en-US" altLang="en-US" sz="1100" dirty="0" smtClean="0">
                <a:solidFill>
                  <a:schemeClr val="tx1"/>
                </a:solidFill>
                <a:latin typeface="Times New Roman" panose="02020603050405020304" pitchFamily="18" charset="0"/>
                <a:cs typeface="Times New Roman" panose="02020603050405020304" pitchFamily="18" charset="0"/>
              </a:rPr>
              <a:t> </a:t>
            </a:r>
            <a:r>
              <a:rPr lang="en-US" altLang="en-US" sz="1100" dirty="0">
                <a:solidFill>
                  <a:schemeClr val="tx1"/>
                </a:solidFill>
                <a:latin typeface="Times New Roman" panose="02020603050405020304" pitchFamily="18" charset="0"/>
                <a:cs typeface="Times New Roman" panose="02020603050405020304" pitchFamily="18" charset="0"/>
              </a:rPr>
              <a:t>branch -d server</a:t>
            </a:r>
          </a:p>
        </p:txBody>
      </p:sp>
      <p:pic>
        <p:nvPicPr>
          <p:cNvPr id="5" name="Picture 4"/>
          <p:cNvPicPr>
            <a:picLocks noChangeAspect="1"/>
          </p:cNvPicPr>
          <p:nvPr/>
        </p:nvPicPr>
        <p:blipFill>
          <a:blip r:embed="rId2"/>
          <a:stretch>
            <a:fillRect/>
          </a:stretch>
        </p:blipFill>
        <p:spPr>
          <a:xfrm>
            <a:off x="4310056" y="2918463"/>
            <a:ext cx="4667631" cy="1443989"/>
          </a:xfrm>
          <a:prstGeom prst="rect">
            <a:avLst/>
          </a:prstGeom>
        </p:spPr>
      </p:pic>
      <p:pic>
        <p:nvPicPr>
          <p:cNvPr id="3" name="Picture 2"/>
          <p:cNvPicPr>
            <a:picLocks noChangeAspect="1"/>
          </p:cNvPicPr>
          <p:nvPr/>
        </p:nvPicPr>
        <p:blipFill>
          <a:blip r:embed="rId3"/>
          <a:stretch>
            <a:fillRect/>
          </a:stretch>
        </p:blipFill>
        <p:spPr>
          <a:xfrm>
            <a:off x="2027900" y="4491379"/>
            <a:ext cx="7010400" cy="1123950"/>
          </a:xfrm>
          <a:prstGeom prst="rect">
            <a:avLst/>
          </a:prstGeom>
        </p:spPr>
      </p:pic>
      <p:pic>
        <p:nvPicPr>
          <p:cNvPr id="6" name="Picture 5"/>
          <p:cNvPicPr>
            <a:picLocks noChangeAspect="1"/>
          </p:cNvPicPr>
          <p:nvPr/>
        </p:nvPicPr>
        <p:blipFill>
          <a:blip r:embed="rId4"/>
          <a:stretch>
            <a:fillRect/>
          </a:stretch>
        </p:blipFill>
        <p:spPr>
          <a:xfrm>
            <a:off x="2027900" y="5744256"/>
            <a:ext cx="7067550" cy="733425"/>
          </a:xfrm>
          <a:prstGeom prst="rect">
            <a:avLst/>
          </a:prstGeom>
        </p:spPr>
      </p:pic>
    </p:spTree>
    <p:extLst>
      <p:ext uri="{BB962C8B-B14F-4D97-AF65-F5344CB8AC3E}">
        <p14:creationId xmlns:p14="http://schemas.microsoft.com/office/powerpoint/2010/main" val="1485803399"/>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2"/>
          <a:stretch>
            <a:fillRect/>
          </a:stretch>
        </p:blipFill>
        <p:spPr>
          <a:xfrm>
            <a:off x="4819288" y="1141557"/>
            <a:ext cx="4227732" cy="2383181"/>
          </a:xfrm>
          <a:prstGeom prst="rect">
            <a:avLst/>
          </a:prstGeom>
        </p:spPr>
      </p:pic>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Practice </a:t>
            </a:r>
            <a:r>
              <a:rPr lang="en-US" b="1" dirty="0" smtClean="0">
                <a:solidFill>
                  <a:srgbClr val="0070C0"/>
                </a:solidFill>
                <a:effectLst>
                  <a:outerShdw blurRad="38100" dist="38100" dir="2700000" algn="tl">
                    <a:srgbClr val="000000">
                      <a:alpha val="43137"/>
                    </a:srgbClr>
                  </a:outerShdw>
                </a:effectLst>
                <a:latin typeface="Arial" charset="0"/>
                <a:cs typeface="Arial" charset="0"/>
              </a:rPr>
              <a:t>13: </a:t>
            </a:r>
            <a:r>
              <a:rPr lang="en-US" b="1" dirty="0" smtClean="0">
                <a:solidFill>
                  <a:srgbClr val="0070C0"/>
                </a:solidFill>
                <a:effectLst>
                  <a:outerShdw blurRad="38100" dist="38100" dir="2700000" algn="tl">
                    <a:srgbClr val="000000">
                      <a:alpha val="43137"/>
                    </a:srgbClr>
                  </a:outerShdw>
                </a:effectLst>
                <a:latin typeface="Arial" charset="0"/>
                <a:cs typeface="Arial" charset="0"/>
              </a:rPr>
              <a:t>Commit References</a:t>
            </a:r>
            <a:r>
              <a:rPr lang="en-US" b="1" dirty="0" smtClean="0"/>
              <a:t/>
            </a:r>
            <a:br>
              <a:rPr lang="en-US" b="1" dirty="0" smtClean="0"/>
            </a:br>
            <a:endParaRPr lang="en-US" b="1" dirty="0" smtClean="0">
              <a:solidFill>
                <a:srgbClr val="0070C0"/>
              </a:solidFill>
              <a:effectLst>
                <a:outerShdw blurRad="38100" dist="38100" dir="2700000" algn="tl">
                  <a:srgbClr val="000000">
                    <a:alpha val="43137"/>
                  </a:srgbClr>
                </a:outerShdw>
              </a:effectLst>
              <a:latin typeface="Arial" charset="0"/>
              <a:cs typeface="Arial" charset="0"/>
            </a:endParaRPr>
          </a:p>
        </p:txBody>
      </p:sp>
      <p:sp>
        <p:nvSpPr>
          <p:cNvPr id="3" name="Rectangle 2"/>
          <p:cNvSpPr/>
          <p:nvPr/>
        </p:nvSpPr>
        <p:spPr>
          <a:xfrm>
            <a:off x="1198417" y="1141557"/>
            <a:ext cx="4177147" cy="5478423"/>
          </a:xfrm>
          <a:prstGeom prst="rect">
            <a:avLst/>
          </a:prstGeom>
        </p:spPr>
        <p:txBody>
          <a:bodyPr wrap="square">
            <a:spAutoFit/>
          </a:bodyPr>
          <a:lstStyle/>
          <a:p>
            <a:pPr algn="just"/>
            <a:r>
              <a:rPr lang="en-US" sz="1000" dirty="0" err="1" smtClean="0">
                <a:solidFill>
                  <a:schemeClr val="tx1"/>
                </a:solidFill>
                <a:latin typeface="Times New Roman" panose="02020603050405020304" pitchFamily="18" charset="0"/>
                <a:cs typeface="Times New Roman" panose="02020603050405020304" pitchFamily="18" charset="0"/>
              </a:rPr>
              <a:t>git</a:t>
            </a:r>
            <a:r>
              <a:rPr lang="en-US" sz="1000" dirty="0" smtClean="0">
                <a:solidFill>
                  <a:schemeClr val="tx1"/>
                </a:solidFill>
                <a:latin typeface="Times New Roman" panose="02020603050405020304" pitchFamily="18" charset="0"/>
                <a:cs typeface="Times New Roman" panose="02020603050405020304" pitchFamily="18" charset="0"/>
              </a:rPr>
              <a:t> </a:t>
            </a:r>
            <a:r>
              <a:rPr lang="en-US" sz="1000" dirty="0" err="1" smtClean="0">
                <a:solidFill>
                  <a:schemeClr val="tx1"/>
                </a:solidFill>
                <a:latin typeface="Times New Roman" panose="02020603050405020304" pitchFamily="18" charset="0"/>
                <a:cs typeface="Times New Roman" panose="02020603050405020304" pitchFamily="18" charset="0"/>
              </a:rPr>
              <a:t>init</a:t>
            </a:r>
            <a:r>
              <a:rPr lang="en-US" sz="1000" dirty="0" smtClean="0">
                <a:solidFill>
                  <a:schemeClr val="tx1"/>
                </a:solidFill>
                <a:latin typeface="Times New Roman" panose="02020603050405020304" pitchFamily="18" charset="0"/>
                <a:cs typeface="Times New Roman" panose="02020603050405020304" pitchFamily="18" charset="0"/>
              </a:rPr>
              <a:t> </a:t>
            </a:r>
            <a:r>
              <a:rPr lang="en-US" sz="1000" dirty="0" smtClean="0">
                <a:solidFill>
                  <a:schemeClr val="tx1"/>
                </a:solidFill>
                <a:latin typeface="Times New Roman" panose="02020603050405020304" pitchFamily="18" charset="0"/>
                <a:cs typeface="Times New Roman" panose="02020603050405020304" pitchFamily="18" charset="0"/>
              </a:rPr>
              <a:t>practice13 </a:t>
            </a:r>
            <a:r>
              <a:rPr lang="en-US" sz="1000" dirty="0" smtClean="0">
                <a:solidFill>
                  <a:schemeClr val="bg1">
                    <a:lumMod val="50000"/>
                  </a:schemeClr>
                </a:solidFill>
                <a:latin typeface="Times New Roman" panose="02020603050405020304" pitchFamily="18" charset="0"/>
                <a:cs typeface="Times New Roman" panose="02020603050405020304" pitchFamily="18" charset="0"/>
              </a:rPr>
              <a:t># </a:t>
            </a:r>
            <a:r>
              <a:rPr lang="en-US" sz="1000" dirty="0">
                <a:solidFill>
                  <a:schemeClr val="bg1">
                    <a:lumMod val="50000"/>
                  </a:schemeClr>
                </a:solidFill>
                <a:latin typeface="Times New Roman" panose="02020603050405020304" pitchFamily="18" charset="0"/>
                <a:cs typeface="Times New Roman" panose="02020603050405020304" pitchFamily="18" charset="0"/>
              </a:rPr>
              <a:t>Create an empty Git repository</a:t>
            </a:r>
          </a:p>
          <a:p>
            <a:pPr algn="just"/>
            <a:r>
              <a:rPr lang="en-US" sz="1000" dirty="0">
                <a:solidFill>
                  <a:schemeClr val="tx1"/>
                </a:solidFill>
                <a:latin typeface="Times New Roman" panose="02020603050405020304" pitchFamily="18" charset="0"/>
                <a:cs typeface="Times New Roman" panose="02020603050405020304" pitchFamily="18" charset="0"/>
              </a:rPr>
              <a:t>cd </a:t>
            </a:r>
            <a:r>
              <a:rPr lang="en-US" sz="1000" dirty="0" smtClean="0">
                <a:solidFill>
                  <a:schemeClr val="tx1"/>
                </a:solidFill>
                <a:latin typeface="Times New Roman" panose="02020603050405020304" pitchFamily="18" charset="0"/>
                <a:cs typeface="Times New Roman" panose="02020603050405020304" pitchFamily="18" charset="0"/>
              </a:rPr>
              <a:t>practice13</a:t>
            </a:r>
            <a:endParaRPr lang="en-US" sz="1000" dirty="0">
              <a:solidFill>
                <a:schemeClr val="tx1"/>
              </a:solidFill>
              <a:latin typeface="Times New Roman" panose="02020603050405020304" pitchFamily="18" charset="0"/>
              <a:cs typeface="Times New Roman" panose="02020603050405020304" pitchFamily="18" charset="0"/>
            </a:endParaRPr>
          </a:p>
          <a:p>
            <a:pPr algn="just"/>
            <a:endParaRPr lang="en-US" sz="1000" dirty="0" smtClean="0">
              <a:solidFill>
                <a:schemeClr val="tx1"/>
              </a:solidFill>
              <a:latin typeface="Times New Roman" panose="02020603050405020304" pitchFamily="18" charset="0"/>
              <a:cs typeface="Times New Roman" panose="02020603050405020304" pitchFamily="18" charset="0"/>
            </a:endParaRPr>
          </a:p>
          <a:p>
            <a:pPr algn="just"/>
            <a:r>
              <a:rPr lang="en-US" sz="1000" dirty="0" err="1" smtClean="0">
                <a:solidFill>
                  <a:schemeClr val="tx1"/>
                </a:solidFill>
                <a:latin typeface="Times New Roman" panose="02020603050405020304" pitchFamily="18" charset="0"/>
                <a:cs typeface="Times New Roman" panose="02020603050405020304" pitchFamily="18" charset="0"/>
              </a:rPr>
              <a:t>git</a:t>
            </a:r>
            <a:r>
              <a:rPr lang="en-US" sz="1000" dirty="0" smtClean="0">
                <a:solidFill>
                  <a:schemeClr val="tx1"/>
                </a:solidFill>
                <a:latin typeface="Times New Roman" panose="02020603050405020304" pitchFamily="18" charset="0"/>
                <a:cs typeface="Times New Roman" panose="02020603050405020304" pitchFamily="18" charset="0"/>
              </a:rPr>
              <a:t> </a:t>
            </a:r>
            <a:r>
              <a:rPr lang="en-US" sz="1000" dirty="0">
                <a:solidFill>
                  <a:schemeClr val="tx1"/>
                </a:solidFill>
                <a:latin typeface="Times New Roman" panose="02020603050405020304" pitchFamily="18" charset="0"/>
                <a:cs typeface="Times New Roman" panose="02020603050405020304" pitchFamily="18" charset="0"/>
              </a:rPr>
              <a:t>commit --allow-empty -m </a:t>
            </a:r>
            <a:r>
              <a:rPr lang="en-US" sz="1000" dirty="0" smtClean="0">
                <a:solidFill>
                  <a:srgbClr val="008000"/>
                </a:solidFill>
                <a:latin typeface="Times New Roman" panose="02020603050405020304" pitchFamily="18" charset="0"/>
                <a:cs typeface="Times New Roman" panose="02020603050405020304" pitchFamily="18" charset="0"/>
              </a:rPr>
              <a:t>“Commit 1“ </a:t>
            </a:r>
            <a:r>
              <a:rPr lang="en-US" sz="1000" dirty="0" smtClean="0">
                <a:solidFill>
                  <a:schemeClr val="bg1">
                    <a:lumMod val="50000"/>
                  </a:schemeClr>
                </a:solidFill>
                <a:latin typeface="Times New Roman" panose="02020603050405020304" pitchFamily="18" charset="0"/>
                <a:cs typeface="Times New Roman" panose="02020603050405020304" pitchFamily="18" charset="0"/>
              </a:rPr>
              <a:t># Create empty commit</a:t>
            </a:r>
          </a:p>
          <a:p>
            <a:pPr algn="just"/>
            <a:r>
              <a:rPr lang="en-US" sz="1000" dirty="0" err="1" smtClean="0">
                <a:solidFill>
                  <a:schemeClr val="tx1"/>
                </a:solidFill>
                <a:latin typeface="Times New Roman" panose="02020603050405020304" pitchFamily="18" charset="0"/>
                <a:cs typeface="Times New Roman" panose="02020603050405020304" pitchFamily="18" charset="0"/>
              </a:rPr>
              <a:t>git</a:t>
            </a:r>
            <a:r>
              <a:rPr lang="en-US" sz="1000" dirty="0" smtClean="0">
                <a:solidFill>
                  <a:schemeClr val="tx1"/>
                </a:solidFill>
                <a:latin typeface="Times New Roman" panose="02020603050405020304" pitchFamily="18" charset="0"/>
                <a:cs typeface="Times New Roman" panose="02020603050405020304" pitchFamily="18" charset="0"/>
              </a:rPr>
              <a:t> </a:t>
            </a:r>
            <a:r>
              <a:rPr lang="en-US" sz="1000" dirty="0">
                <a:solidFill>
                  <a:schemeClr val="tx1"/>
                </a:solidFill>
                <a:latin typeface="Times New Roman" panose="02020603050405020304" pitchFamily="18" charset="0"/>
                <a:cs typeface="Times New Roman" panose="02020603050405020304" pitchFamily="18" charset="0"/>
              </a:rPr>
              <a:t>log --</a:t>
            </a:r>
            <a:r>
              <a:rPr lang="en-US" sz="1000" dirty="0" err="1">
                <a:solidFill>
                  <a:schemeClr val="tx1"/>
                </a:solidFill>
                <a:latin typeface="Times New Roman" panose="02020603050405020304" pitchFamily="18" charset="0"/>
                <a:cs typeface="Times New Roman" panose="02020603050405020304" pitchFamily="18" charset="0"/>
              </a:rPr>
              <a:t>oneline</a:t>
            </a:r>
            <a:r>
              <a:rPr lang="en-US" sz="1000" dirty="0">
                <a:solidFill>
                  <a:schemeClr val="tx1"/>
                </a:solidFill>
                <a:latin typeface="Times New Roman" panose="02020603050405020304" pitchFamily="18" charset="0"/>
                <a:cs typeface="Times New Roman" panose="02020603050405020304" pitchFamily="18" charset="0"/>
              </a:rPr>
              <a:t> --decorate --graph </a:t>
            </a:r>
            <a:r>
              <a:rPr lang="en-US" sz="1000" dirty="0" smtClean="0">
                <a:solidFill>
                  <a:schemeClr val="tx1"/>
                </a:solidFill>
                <a:latin typeface="Times New Roman" panose="02020603050405020304" pitchFamily="18" charset="0"/>
                <a:cs typeface="Times New Roman" panose="02020603050405020304" pitchFamily="18" charset="0"/>
              </a:rPr>
              <a:t>--all</a:t>
            </a:r>
            <a:r>
              <a:rPr lang="en-US" sz="1000" dirty="0" smtClean="0">
                <a:solidFill>
                  <a:schemeClr val="bg1">
                    <a:lumMod val="50000"/>
                  </a:schemeClr>
                </a:solidFill>
                <a:latin typeface="Times New Roman" panose="02020603050405020304" pitchFamily="18" charset="0"/>
                <a:cs typeface="Times New Roman" panose="02020603050405020304" pitchFamily="18" charset="0"/>
              </a:rPr>
              <a:t># Display commits	</a:t>
            </a:r>
          </a:p>
          <a:p>
            <a:pPr algn="just"/>
            <a:endParaRPr lang="en-US" sz="1000" dirty="0">
              <a:solidFill>
                <a:schemeClr val="bg1">
                  <a:lumMod val="50000"/>
                </a:schemeClr>
              </a:solidFill>
              <a:latin typeface="Times New Roman" panose="02020603050405020304" pitchFamily="18" charset="0"/>
              <a:cs typeface="Times New Roman" panose="02020603050405020304" pitchFamily="18" charset="0"/>
            </a:endParaRPr>
          </a:p>
          <a:p>
            <a:pPr algn="just"/>
            <a:r>
              <a:rPr lang="en-US" sz="1000" dirty="0" err="1">
                <a:solidFill>
                  <a:schemeClr val="tx1"/>
                </a:solidFill>
                <a:latin typeface="Times New Roman" panose="02020603050405020304" pitchFamily="18" charset="0"/>
                <a:cs typeface="Times New Roman" panose="02020603050405020304" pitchFamily="18" charset="0"/>
              </a:rPr>
              <a:t>git</a:t>
            </a:r>
            <a:r>
              <a:rPr lang="en-US" sz="1000" dirty="0">
                <a:solidFill>
                  <a:schemeClr val="tx1"/>
                </a:solidFill>
                <a:latin typeface="Times New Roman" panose="02020603050405020304" pitchFamily="18" charset="0"/>
                <a:cs typeface="Times New Roman" panose="02020603050405020304" pitchFamily="18" charset="0"/>
              </a:rPr>
              <a:t> commit --allow-empty -m </a:t>
            </a:r>
            <a:r>
              <a:rPr lang="en-US" sz="1000" dirty="0">
                <a:solidFill>
                  <a:srgbClr val="008000"/>
                </a:solidFill>
                <a:latin typeface="Times New Roman" panose="02020603050405020304" pitchFamily="18" charset="0"/>
                <a:cs typeface="Times New Roman" panose="02020603050405020304" pitchFamily="18" charset="0"/>
              </a:rPr>
              <a:t>“Commit </a:t>
            </a:r>
            <a:r>
              <a:rPr lang="en-US" sz="1000" dirty="0" smtClean="0">
                <a:solidFill>
                  <a:srgbClr val="008000"/>
                </a:solidFill>
                <a:latin typeface="Times New Roman" panose="02020603050405020304" pitchFamily="18" charset="0"/>
                <a:cs typeface="Times New Roman" panose="02020603050405020304" pitchFamily="18" charset="0"/>
              </a:rPr>
              <a:t>2“ </a:t>
            </a:r>
            <a:r>
              <a:rPr lang="en-US" sz="1000" dirty="0">
                <a:solidFill>
                  <a:schemeClr val="bg1">
                    <a:lumMod val="50000"/>
                  </a:schemeClr>
                </a:solidFill>
                <a:latin typeface="Times New Roman" panose="02020603050405020304" pitchFamily="18" charset="0"/>
                <a:cs typeface="Times New Roman" panose="02020603050405020304" pitchFamily="18" charset="0"/>
              </a:rPr>
              <a:t># Create empty commit</a:t>
            </a:r>
          </a:p>
          <a:p>
            <a:pPr algn="just"/>
            <a:r>
              <a:rPr lang="en-US" sz="1000" dirty="0" err="1">
                <a:solidFill>
                  <a:schemeClr val="tx1"/>
                </a:solidFill>
                <a:latin typeface="Times New Roman" panose="02020603050405020304" pitchFamily="18" charset="0"/>
                <a:cs typeface="Times New Roman" panose="02020603050405020304" pitchFamily="18" charset="0"/>
              </a:rPr>
              <a:t>git</a:t>
            </a:r>
            <a:r>
              <a:rPr lang="en-US" sz="1000" dirty="0">
                <a:solidFill>
                  <a:schemeClr val="tx1"/>
                </a:solidFill>
                <a:latin typeface="Times New Roman" panose="02020603050405020304" pitchFamily="18" charset="0"/>
                <a:cs typeface="Times New Roman" panose="02020603050405020304" pitchFamily="18" charset="0"/>
              </a:rPr>
              <a:t> log --</a:t>
            </a:r>
            <a:r>
              <a:rPr lang="en-US" sz="1000" dirty="0" err="1">
                <a:solidFill>
                  <a:schemeClr val="tx1"/>
                </a:solidFill>
                <a:latin typeface="Times New Roman" panose="02020603050405020304" pitchFamily="18" charset="0"/>
                <a:cs typeface="Times New Roman" panose="02020603050405020304" pitchFamily="18" charset="0"/>
              </a:rPr>
              <a:t>oneline</a:t>
            </a:r>
            <a:r>
              <a:rPr lang="en-US" sz="1000" dirty="0">
                <a:solidFill>
                  <a:schemeClr val="tx1"/>
                </a:solidFill>
                <a:latin typeface="Times New Roman" panose="02020603050405020304" pitchFamily="18" charset="0"/>
                <a:cs typeface="Times New Roman" panose="02020603050405020304" pitchFamily="18" charset="0"/>
              </a:rPr>
              <a:t> --decorate --graph </a:t>
            </a:r>
            <a:r>
              <a:rPr lang="en-US" sz="1000" dirty="0" smtClean="0">
                <a:solidFill>
                  <a:schemeClr val="tx1"/>
                </a:solidFill>
                <a:latin typeface="Times New Roman" panose="02020603050405020304" pitchFamily="18" charset="0"/>
                <a:cs typeface="Times New Roman" panose="02020603050405020304" pitchFamily="18" charset="0"/>
              </a:rPr>
              <a:t>--all</a:t>
            </a:r>
            <a:r>
              <a:rPr lang="en-US" sz="1000" dirty="0" smtClean="0">
                <a:solidFill>
                  <a:schemeClr val="bg1">
                    <a:lumMod val="50000"/>
                  </a:schemeClr>
                </a:solidFill>
                <a:latin typeface="Times New Roman" panose="02020603050405020304" pitchFamily="18" charset="0"/>
                <a:cs typeface="Times New Roman" panose="02020603050405020304" pitchFamily="18" charset="0"/>
              </a:rPr>
              <a:t># </a:t>
            </a:r>
            <a:r>
              <a:rPr lang="en-US" sz="1000" dirty="0">
                <a:solidFill>
                  <a:schemeClr val="bg1">
                    <a:lumMod val="50000"/>
                  </a:schemeClr>
                </a:solidFill>
                <a:latin typeface="Times New Roman" panose="02020603050405020304" pitchFamily="18" charset="0"/>
                <a:cs typeface="Times New Roman" panose="02020603050405020304" pitchFamily="18" charset="0"/>
              </a:rPr>
              <a:t>Display commits</a:t>
            </a:r>
          </a:p>
          <a:p>
            <a:pPr algn="just"/>
            <a:endParaRPr lang="en-US" sz="1000" dirty="0" smtClean="0">
              <a:solidFill>
                <a:schemeClr val="tx1"/>
              </a:solidFill>
              <a:latin typeface="Times New Roman" panose="02020603050405020304" pitchFamily="18" charset="0"/>
              <a:cs typeface="Times New Roman" panose="02020603050405020304" pitchFamily="18" charset="0"/>
            </a:endParaRPr>
          </a:p>
          <a:p>
            <a:pPr algn="just"/>
            <a:r>
              <a:rPr lang="en-US" sz="1000" dirty="0" err="1" smtClean="0">
                <a:solidFill>
                  <a:schemeClr val="tx1"/>
                </a:solidFill>
                <a:latin typeface="Times New Roman" panose="02020603050405020304" pitchFamily="18" charset="0"/>
                <a:cs typeface="Times New Roman" panose="02020603050405020304" pitchFamily="18" charset="0"/>
              </a:rPr>
              <a:t>git</a:t>
            </a:r>
            <a:r>
              <a:rPr lang="en-US" sz="1000" dirty="0" smtClean="0">
                <a:solidFill>
                  <a:schemeClr val="tx1"/>
                </a:solidFill>
                <a:latin typeface="Times New Roman" panose="02020603050405020304" pitchFamily="18" charset="0"/>
                <a:cs typeface="Times New Roman" panose="02020603050405020304" pitchFamily="18" charset="0"/>
              </a:rPr>
              <a:t> </a:t>
            </a:r>
            <a:r>
              <a:rPr lang="en-US" sz="1000" dirty="0">
                <a:solidFill>
                  <a:schemeClr val="tx1"/>
                </a:solidFill>
                <a:latin typeface="Times New Roman" panose="02020603050405020304" pitchFamily="18" charset="0"/>
                <a:cs typeface="Times New Roman" panose="02020603050405020304" pitchFamily="18" charset="0"/>
              </a:rPr>
              <a:t>checkout -b </a:t>
            </a:r>
            <a:r>
              <a:rPr lang="en-US" sz="1000" dirty="0" err="1" smtClean="0">
                <a:solidFill>
                  <a:schemeClr val="tx1"/>
                </a:solidFill>
                <a:latin typeface="Times New Roman" panose="02020603050405020304" pitchFamily="18" charset="0"/>
                <a:cs typeface="Times New Roman" panose="02020603050405020304" pitchFamily="18" charset="0"/>
              </a:rPr>
              <a:t>temp_branch</a:t>
            </a:r>
            <a:r>
              <a:rPr lang="en-US" sz="1000" dirty="0" smtClean="0">
                <a:solidFill>
                  <a:schemeClr val="tx1"/>
                </a:solidFill>
                <a:latin typeface="Times New Roman" panose="02020603050405020304" pitchFamily="18" charset="0"/>
                <a:cs typeface="Times New Roman" panose="02020603050405020304" pitchFamily="18" charset="0"/>
              </a:rPr>
              <a:t> </a:t>
            </a:r>
            <a:r>
              <a:rPr lang="en-US" sz="1000" dirty="0" smtClean="0">
                <a:solidFill>
                  <a:schemeClr val="bg1">
                    <a:lumMod val="50000"/>
                  </a:schemeClr>
                </a:solidFill>
                <a:latin typeface="Times New Roman" panose="02020603050405020304" pitchFamily="18" charset="0"/>
                <a:cs typeface="Times New Roman" panose="02020603050405020304" pitchFamily="18" charset="0"/>
              </a:rPr>
              <a:t># create new temporary branch</a:t>
            </a:r>
            <a:r>
              <a:rPr lang="en-US" sz="1000" dirty="0">
                <a:solidFill>
                  <a:schemeClr val="bg1">
                    <a:lumMod val="50000"/>
                  </a:schemeClr>
                </a:solidFill>
                <a:latin typeface="Times New Roman" panose="02020603050405020304" pitchFamily="18" charset="0"/>
                <a:cs typeface="Times New Roman" panose="02020603050405020304" pitchFamily="18" charset="0"/>
              </a:rPr>
              <a:t>	</a:t>
            </a:r>
            <a:endParaRPr lang="en-US" sz="1000" dirty="0" smtClean="0">
              <a:solidFill>
                <a:schemeClr val="bg1">
                  <a:lumMod val="50000"/>
                </a:schemeClr>
              </a:solidFill>
              <a:latin typeface="Times New Roman" panose="02020603050405020304" pitchFamily="18" charset="0"/>
              <a:cs typeface="Times New Roman" panose="02020603050405020304" pitchFamily="18" charset="0"/>
            </a:endParaRPr>
          </a:p>
          <a:p>
            <a:pPr algn="just"/>
            <a:r>
              <a:rPr lang="en-US" sz="1000" dirty="0" err="1">
                <a:solidFill>
                  <a:schemeClr val="tx1"/>
                </a:solidFill>
                <a:latin typeface="Times New Roman" panose="02020603050405020304" pitchFamily="18" charset="0"/>
                <a:cs typeface="Times New Roman" panose="02020603050405020304" pitchFamily="18" charset="0"/>
              </a:rPr>
              <a:t>git</a:t>
            </a:r>
            <a:r>
              <a:rPr lang="en-US" sz="1000" dirty="0">
                <a:solidFill>
                  <a:schemeClr val="tx1"/>
                </a:solidFill>
                <a:latin typeface="Times New Roman" panose="02020603050405020304" pitchFamily="18" charset="0"/>
                <a:cs typeface="Times New Roman" panose="02020603050405020304" pitchFamily="18" charset="0"/>
              </a:rPr>
              <a:t> log --</a:t>
            </a:r>
            <a:r>
              <a:rPr lang="en-US" sz="1000" dirty="0" err="1">
                <a:solidFill>
                  <a:schemeClr val="tx1"/>
                </a:solidFill>
                <a:latin typeface="Times New Roman" panose="02020603050405020304" pitchFamily="18" charset="0"/>
                <a:cs typeface="Times New Roman" panose="02020603050405020304" pitchFamily="18" charset="0"/>
              </a:rPr>
              <a:t>oneline</a:t>
            </a:r>
            <a:r>
              <a:rPr lang="en-US" sz="1000" dirty="0">
                <a:solidFill>
                  <a:schemeClr val="tx1"/>
                </a:solidFill>
                <a:latin typeface="Times New Roman" panose="02020603050405020304" pitchFamily="18" charset="0"/>
                <a:cs typeface="Times New Roman" panose="02020603050405020304" pitchFamily="18" charset="0"/>
              </a:rPr>
              <a:t> --decorate --graph </a:t>
            </a:r>
            <a:r>
              <a:rPr lang="en-US" sz="1000" dirty="0" smtClean="0">
                <a:solidFill>
                  <a:schemeClr val="tx1"/>
                </a:solidFill>
                <a:latin typeface="Times New Roman" panose="02020603050405020304" pitchFamily="18" charset="0"/>
                <a:cs typeface="Times New Roman" panose="02020603050405020304" pitchFamily="18" charset="0"/>
              </a:rPr>
              <a:t>--all</a:t>
            </a:r>
            <a:r>
              <a:rPr lang="en-US" sz="1000" dirty="0" smtClean="0">
                <a:solidFill>
                  <a:schemeClr val="bg1">
                    <a:lumMod val="50000"/>
                  </a:schemeClr>
                </a:solidFill>
                <a:latin typeface="Times New Roman" panose="02020603050405020304" pitchFamily="18" charset="0"/>
                <a:cs typeface="Times New Roman" panose="02020603050405020304" pitchFamily="18" charset="0"/>
              </a:rPr>
              <a:t># </a:t>
            </a:r>
            <a:r>
              <a:rPr lang="en-US" sz="1000" dirty="0">
                <a:solidFill>
                  <a:schemeClr val="bg1">
                    <a:lumMod val="50000"/>
                  </a:schemeClr>
                </a:solidFill>
                <a:latin typeface="Times New Roman" panose="02020603050405020304" pitchFamily="18" charset="0"/>
                <a:cs typeface="Times New Roman" panose="02020603050405020304" pitchFamily="18" charset="0"/>
              </a:rPr>
              <a:t>Display commits</a:t>
            </a:r>
          </a:p>
          <a:p>
            <a:pPr algn="just"/>
            <a:endParaRPr lang="en-US" sz="1000" dirty="0" smtClean="0">
              <a:solidFill>
                <a:schemeClr val="tx1"/>
              </a:solidFill>
              <a:latin typeface="Times New Roman" panose="02020603050405020304" pitchFamily="18" charset="0"/>
              <a:cs typeface="Times New Roman" panose="02020603050405020304" pitchFamily="18" charset="0"/>
            </a:endParaRPr>
          </a:p>
          <a:p>
            <a:pPr algn="just"/>
            <a:r>
              <a:rPr lang="en-US" sz="1000" dirty="0" err="1" smtClean="0">
                <a:solidFill>
                  <a:schemeClr val="tx1"/>
                </a:solidFill>
                <a:latin typeface="Times New Roman" panose="02020603050405020304" pitchFamily="18" charset="0"/>
                <a:cs typeface="Times New Roman" panose="02020603050405020304" pitchFamily="18" charset="0"/>
              </a:rPr>
              <a:t>git</a:t>
            </a:r>
            <a:r>
              <a:rPr lang="en-US" sz="1000" dirty="0" smtClean="0">
                <a:solidFill>
                  <a:schemeClr val="tx1"/>
                </a:solidFill>
                <a:latin typeface="Times New Roman" panose="02020603050405020304" pitchFamily="18" charset="0"/>
                <a:cs typeface="Times New Roman" panose="02020603050405020304" pitchFamily="18" charset="0"/>
              </a:rPr>
              <a:t> </a:t>
            </a:r>
            <a:r>
              <a:rPr lang="en-US" sz="1000" dirty="0">
                <a:solidFill>
                  <a:schemeClr val="tx1"/>
                </a:solidFill>
                <a:latin typeface="Times New Roman" panose="02020603050405020304" pitchFamily="18" charset="0"/>
                <a:cs typeface="Times New Roman" panose="02020603050405020304" pitchFamily="18" charset="0"/>
              </a:rPr>
              <a:t>commit --allow-empty -m </a:t>
            </a:r>
            <a:r>
              <a:rPr lang="en-US" sz="1000" dirty="0">
                <a:solidFill>
                  <a:srgbClr val="008000"/>
                </a:solidFill>
                <a:latin typeface="Times New Roman" panose="02020603050405020304" pitchFamily="18" charset="0"/>
                <a:cs typeface="Times New Roman" panose="02020603050405020304" pitchFamily="18" charset="0"/>
              </a:rPr>
              <a:t>“Commit </a:t>
            </a:r>
            <a:r>
              <a:rPr lang="en-US" sz="1000" dirty="0" smtClean="0">
                <a:solidFill>
                  <a:srgbClr val="008000"/>
                </a:solidFill>
                <a:latin typeface="Times New Roman" panose="02020603050405020304" pitchFamily="18" charset="0"/>
                <a:cs typeface="Times New Roman" panose="02020603050405020304" pitchFamily="18" charset="0"/>
              </a:rPr>
              <a:t>3“ </a:t>
            </a:r>
            <a:r>
              <a:rPr lang="en-US" sz="1000" dirty="0">
                <a:solidFill>
                  <a:schemeClr val="bg1">
                    <a:lumMod val="50000"/>
                  </a:schemeClr>
                </a:solidFill>
                <a:latin typeface="Times New Roman" panose="02020603050405020304" pitchFamily="18" charset="0"/>
                <a:cs typeface="Times New Roman" panose="02020603050405020304" pitchFamily="18" charset="0"/>
              </a:rPr>
              <a:t># Create empty commit</a:t>
            </a:r>
          </a:p>
          <a:p>
            <a:pPr algn="just"/>
            <a:r>
              <a:rPr lang="en-US" sz="1000" dirty="0" err="1">
                <a:solidFill>
                  <a:schemeClr val="tx1"/>
                </a:solidFill>
                <a:latin typeface="Times New Roman" panose="02020603050405020304" pitchFamily="18" charset="0"/>
                <a:cs typeface="Times New Roman" panose="02020603050405020304" pitchFamily="18" charset="0"/>
              </a:rPr>
              <a:t>git</a:t>
            </a:r>
            <a:r>
              <a:rPr lang="en-US" sz="1000" dirty="0">
                <a:solidFill>
                  <a:schemeClr val="tx1"/>
                </a:solidFill>
                <a:latin typeface="Times New Roman" panose="02020603050405020304" pitchFamily="18" charset="0"/>
                <a:cs typeface="Times New Roman" panose="02020603050405020304" pitchFamily="18" charset="0"/>
              </a:rPr>
              <a:t> log --</a:t>
            </a:r>
            <a:r>
              <a:rPr lang="en-US" sz="1000" dirty="0" err="1">
                <a:solidFill>
                  <a:schemeClr val="tx1"/>
                </a:solidFill>
                <a:latin typeface="Times New Roman" panose="02020603050405020304" pitchFamily="18" charset="0"/>
                <a:cs typeface="Times New Roman" panose="02020603050405020304" pitchFamily="18" charset="0"/>
              </a:rPr>
              <a:t>oneline</a:t>
            </a:r>
            <a:r>
              <a:rPr lang="en-US" sz="1000" dirty="0">
                <a:solidFill>
                  <a:schemeClr val="tx1"/>
                </a:solidFill>
                <a:latin typeface="Times New Roman" panose="02020603050405020304" pitchFamily="18" charset="0"/>
                <a:cs typeface="Times New Roman" panose="02020603050405020304" pitchFamily="18" charset="0"/>
              </a:rPr>
              <a:t> --decorate --graph </a:t>
            </a:r>
            <a:r>
              <a:rPr lang="en-US" sz="1000" dirty="0" smtClean="0">
                <a:solidFill>
                  <a:schemeClr val="tx1"/>
                </a:solidFill>
                <a:latin typeface="Times New Roman" panose="02020603050405020304" pitchFamily="18" charset="0"/>
                <a:cs typeface="Times New Roman" panose="02020603050405020304" pitchFamily="18" charset="0"/>
              </a:rPr>
              <a:t>--all</a:t>
            </a:r>
            <a:r>
              <a:rPr lang="en-US" sz="1000" dirty="0" smtClean="0">
                <a:solidFill>
                  <a:schemeClr val="bg1">
                    <a:lumMod val="50000"/>
                  </a:schemeClr>
                </a:solidFill>
                <a:latin typeface="Times New Roman" panose="02020603050405020304" pitchFamily="18" charset="0"/>
                <a:cs typeface="Times New Roman" panose="02020603050405020304" pitchFamily="18" charset="0"/>
              </a:rPr>
              <a:t># </a:t>
            </a:r>
            <a:r>
              <a:rPr lang="en-US" sz="1000" dirty="0">
                <a:solidFill>
                  <a:schemeClr val="bg1">
                    <a:lumMod val="50000"/>
                  </a:schemeClr>
                </a:solidFill>
                <a:latin typeface="Times New Roman" panose="02020603050405020304" pitchFamily="18" charset="0"/>
                <a:cs typeface="Times New Roman" panose="02020603050405020304" pitchFamily="18" charset="0"/>
              </a:rPr>
              <a:t>Display commits</a:t>
            </a:r>
          </a:p>
          <a:p>
            <a:pPr algn="just"/>
            <a:endParaRPr lang="en-US" sz="1000" dirty="0" smtClean="0">
              <a:solidFill>
                <a:schemeClr val="tx1"/>
              </a:solidFill>
              <a:latin typeface="Times New Roman" panose="02020603050405020304" pitchFamily="18" charset="0"/>
              <a:cs typeface="Times New Roman" panose="02020603050405020304" pitchFamily="18" charset="0"/>
            </a:endParaRPr>
          </a:p>
          <a:p>
            <a:pPr algn="just"/>
            <a:r>
              <a:rPr lang="en-US" sz="1000" dirty="0" err="1" smtClean="0">
                <a:solidFill>
                  <a:schemeClr val="tx1"/>
                </a:solidFill>
                <a:latin typeface="Times New Roman" panose="02020603050405020304" pitchFamily="18" charset="0"/>
                <a:cs typeface="Times New Roman" panose="02020603050405020304" pitchFamily="18" charset="0"/>
              </a:rPr>
              <a:t>git</a:t>
            </a:r>
            <a:r>
              <a:rPr lang="en-US" sz="1000" dirty="0" smtClean="0">
                <a:solidFill>
                  <a:schemeClr val="tx1"/>
                </a:solidFill>
                <a:latin typeface="Times New Roman" panose="02020603050405020304" pitchFamily="18" charset="0"/>
                <a:cs typeface="Times New Roman" panose="02020603050405020304" pitchFamily="18" charset="0"/>
              </a:rPr>
              <a:t> </a:t>
            </a:r>
            <a:r>
              <a:rPr lang="en-US" sz="1000" dirty="0">
                <a:solidFill>
                  <a:schemeClr val="tx1"/>
                </a:solidFill>
                <a:latin typeface="Times New Roman" panose="02020603050405020304" pitchFamily="18" charset="0"/>
                <a:cs typeface="Times New Roman" panose="02020603050405020304" pitchFamily="18" charset="0"/>
              </a:rPr>
              <a:t>checkout </a:t>
            </a:r>
            <a:r>
              <a:rPr lang="en-US" sz="1000" dirty="0" smtClean="0">
                <a:solidFill>
                  <a:schemeClr val="tx1"/>
                </a:solidFill>
                <a:latin typeface="Times New Roman" panose="02020603050405020304" pitchFamily="18" charset="0"/>
                <a:cs typeface="Times New Roman" panose="02020603050405020304" pitchFamily="18" charset="0"/>
              </a:rPr>
              <a:t>master  </a:t>
            </a:r>
            <a:r>
              <a:rPr lang="en-US" sz="1000" dirty="0" smtClean="0">
                <a:solidFill>
                  <a:schemeClr val="bg1">
                    <a:lumMod val="50000"/>
                  </a:schemeClr>
                </a:solidFill>
                <a:latin typeface="Times New Roman" panose="02020603050405020304" pitchFamily="18" charset="0"/>
                <a:cs typeface="Times New Roman" panose="02020603050405020304" pitchFamily="18" charset="0"/>
              </a:rPr>
              <a:t># switch back to master</a:t>
            </a:r>
          </a:p>
          <a:p>
            <a:pPr algn="just"/>
            <a:r>
              <a:rPr lang="en-US" sz="1000" dirty="0" err="1">
                <a:solidFill>
                  <a:schemeClr val="tx1"/>
                </a:solidFill>
                <a:latin typeface="Times New Roman" panose="02020603050405020304" pitchFamily="18" charset="0"/>
                <a:cs typeface="Times New Roman" panose="02020603050405020304" pitchFamily="18" charset="0"/>
              </a:rPr>
              <a:t>git</a:t>
            </a:r>
            <a:r>
              <a:rPr lang="en-US" sz="1000" dirty="0">
                <a:solidFill>
                  <a:schemeClr val="tx1"/>
                </a:solidFill>
                <a:latin typeface="Times New Roman" panose="02020603050405020304" pitchFamily="18" charset="0"/>
                <a:cs typeface="Times New Roman" panose="02020603050405020304" pitchFamily="18" charset="0"/>
              </a:rPr>
              <a:t> log --</a:t>
            </a:r>
            <a:r>
              <a:rPr lang="en-US" sz="1000" dirty="0" err="1">
                <a:solidFill>
                  <a:schemeClr val="tx1"/>
                </a:solidFill>
                <a:latin typeface="Times New Roman" panose="02020603050405020304" pitchFamily="18" charset="0"/>
                <a:cs typeface="Times New Roman" panose="02020603050405020304" pitchFamily="18" charset="0"/>
              </a:rPr>
              <a:t>oneline</a:t>
            </a:r>
            <a:r>
              <a:rPr lang="en-US" sz="1000" dirty="0">
                <a:solidFill>
                  <a:schemeClr val="tx1"/>
                </a:solidFill>
                <a:latin typeface="Times New Roman" panose="02020603050405020304" pitchFamily="18" charset="0"/>
                <a:cs typeface="Times New Roman" panose="02020603050405020304" pitchFamily="18" charset="0"/>
              </a:rPr>
              <a:t> --decorate --graph </a:t>
            </a:r>
            <a:r>
              <a:rPr lang="en-US" sz="1000" dirty="0" smtClean="0">
                <a:solidFill>
                  <a:schemeClr val="tx1"/>
                </a:solidFill>
                <a:latin typeface="Times New Roman" panose="02020603050405020304" pitchFamily="18" charset="0"/>
                <a:cs typeface="Times New Roman" panose="02020603050405020304" pitchFamily="18" charset="0"/>
              </a:rPr>
              <a:t>--all</a:t>
            </a:r>
            <a:r>
              <a:rPr lang="en-US" sz="1000" dirty="0" smtClean="0">
                <a:solidFill>
                  <a:schemeClr val="bg1">
                    <a:lumMod val="50000"/>
                  </a:schemeClr>
                </a:solidFill>
                <a:latin typeface="Times New Roman" panose="02020603050405020304" pitchFamily="18" charset="0"/>
                <a:cs typeface="Times New Roman" panose="02020603050405020304" pitchFamily="18" charset="0"/>
              </a:rPr>
              <a:t># </a:t>
            </a:r>
            <a:r>
              <a:rPr lang="en-US" sz="1000" dirty="0">
                <a:solidFill>
                  <a:schemeClr val="bg1">
                    <a:lumMod val="50000"/>
                  </a:schemeClr>
                </a:solidFill>
                <a:latin typeface="Times New Roman" panose="02020603050405020304" pitchFamily="18" charset="0"/>
                <a:cs typeface="Times New Roman" panose="02020603050405020304" pitchFamily="18" charset="0"/>
              </a:rPr>
              <a:t>Display commits</a:t>
            </a:r>
          </a:p>
          <a:p>
            <a:pPr algn="just"/>
            <a:endParaRPr lang="en-US" sz="1000" dirty="0">
              <a:solidFill>
                <a:schemeClr val="bg1">
                  <a:lumMod val="50000"/>
                </a:schemeClr>
              </a:solidFill>
              <a:latin typeface="Times New Roman" panose="02020603050405020304" pitchFamily="18" charset="0"/>
              <a:cs typeface="Times New Roman" panose="02020603050405020304" pitchFamily="18" charset="0"/>
            </a:endParaRPr>
          </a:p>
          <a:p>
            <a:pPr algn="just"/>
            <a:r>
              <a:rPr lang="en-US" sz="1000" dirty="0" err="1">
                <a:solidFill>
                  <a:schemeClr val="tx1"/>
                </a:solidFill>
                <a:latin typeface="Times New Roman" panose="02020603050405020304" pitchFamily="18" charset="0"/>
                <a:cs typeface="Times New Roman" panose="02020603050405020304" pitchFamily="18" charset="0"/>
              </a:rPr>
              <a:t>git</a:t>
            </a:r>
            <a:r>
              <a:rPr lang="en-US" sz="1000" dirty="0">
                <a:solidFill>
                  <a:schemeClr val="tx1"/>
                </a:solidFill>
                <a:latin typeface="Times New Roman" panose="02020603050405020304" pitchFamily="18" charset="0"/>
                <a:cs typeface="Times New Roman" panose="02020603050405020304" pitchFamily="18" charset="0"/>
              </a:rPr>
              <a:t> commit --allow-empty -m </a:t>
            </a:r>
            <a:r>
              <a:rPr lang="en-US" sz="1000" dirty="0">
                <a:solidFill>
                  <a:srgbClr val="008000"/>
                </a:solidFill>
                <a:latin typeface="Times New Roman" panose="02020603050405020304" pitchFamily="18" charset="0"/>
                <a:cs typeface="Times New Roman" panose="02020603050405020304" pitchFamily="18" charset="0"/>
              </a:rPr>
              <a:t>“Commit </a:t>
            </a:r>
            <a:r>
              <a:rPr lang="en-US" sz="1000" dirty="0" smtClean="0">
                <a:solidFill>
                  <a:srgbClr val="008000"/>
                </a:solidFill>
                <a:latin typeface="Times New Roman" panose="02020603050405020304" pitchFamily="18" charset="0"/>
                <a:cs typeface="Times New Roman" panose="02020603050405020304" pitchFamily="18" charset="0"/>
              </a:rPr>
              <a:t>4“ </a:t>
            </a:r>
            <a:r>
              <a:rPr lang="en-US" sz="1000" dirty="0">
                <a:solidFill>
                  <a:schemeClr val="bg1">
                    <a:lumMod val="50000"/>
                  </a:schemeClr>
                </a:solidFill>
                <a:latin typeface="Times New Roman" panose="02020603050405020304" pitchFamily="18" charset="0"/>
                <a:cs typeface="Times New Roman" panose="02020603050405020304" pitchFamily="18" charset="0"/>
              </a:rPr>
              <a:t># Create empty commit</a:t>
            </a:r>
          </a:p>
          <a:p>
            <a:pPr algn="just"/>
            <a:r>
              <a:rPr lang="en-US" sz="1000" dirty="0" err="1">
                <a:solidFill>
                  <a:schemeClr val="tx1"/>
                </a:solidFill>
                <a:latin typeface="Times New Roman" panose="02020603050405020304" pitchFamily="18" charset="0"/>
                <a:cs typeface="Times New Roman" panose="02020603050405020304" pitchFamily="18" charset="0"/>
              </a:rPr>
              <a:t>git</a:t>
            </a:r>
            <a:r>
              <a:rPr lang="en-US" sz="1000" dirty="0">
                <a:solidFill>
                  <a:schemeClr val="tx1"/>
                </a:solidFill>
                <a:latin typeface="Times New Roman" panose="02020603050405020304" pitchFamily="18" charset="0"/>
                <a:cs typeface="Times New Roman" panose="02020603050405020304" pitchFamily="18" charset="0"/>
              </a:rPr>
              <a:t> log --</a:t>
            </a:r>
            <a:r>
              <a:rPr lang="en-US" sz="1000" dirty="0" err="1">
                <a:solidFill>
                  <a:schemeClr val="tx1"/>
                </a:solidFill>
                <a:latin typeface="Times New Roman" panose="02020603050405020304" pitchFamily="18" charset="0"/>
                <a:cs typeface="Times New Roman" panose="02020603050405020304" pitchFamily="18" charset="0"/>
              </a:rPr>
              <a:t>oneline</a:t>
            </a:r>
            <a:r>
              <a:rPr lang="en-US" sz="1000" dirty="0">
                <a:solidFill>
                  <a:schemeClr val="tx1"/>
                </a:solidFill>
                <a:latin typeface="Times New Roman" panose="02020603050405020304" pitchFamily="18" charset="0"/>
                <a:cs typeface="Times New Roman" panose="02020603050405020304" pitchFamily="18" charset="0"/>
              </a:rPr>
              <a:t> --decorate --graph </a:t>
            </a:r>
            <a:r>
              <a:rPr lang="en-US" sz="1000" dirty="0" smtClean="0">
                <a:solidFill>
                  <a:schemeClr val="tx1"/>
                </a:solidFill>
                <a:latin typeface="Times New Roman" panose="02020603050405020304" pitchFamily="18" charset="0"/>
                <a:cs typeface="Times New Roman" panose="02020603050405020304" pitchFamily="18" charset="0"/>
              </a:rPr>
              <a:t>--all</a:t>
            </a:r>
            <a:r>
              <a:rPr lang="en-US" sz="1000" dirty="0" smtClean="0">
                <a:solidFill>
                  <a:schemeClr val="bg1">
                    <a:lumMod val="50000"/>
                  </a:schemeClr>
                </a:solidFill>
                <a:latin typeface="Times New Roman" panose="02020603050405020304" pitchFamily="18" charset="0"/>
                <a:cs typeface="Times New Roman" panose="02020603050405020304" pitchFamily="18" charset="0"/>
              </a:rPr>
              <a:t># </a:t>
            </a:r>
            <a:r>
              <a:rPr lang="en-US" sz="1000" dirty="0">
                <a:solidFill>
                  <a:schemeClr val="bg1">
                    <a:lumMod val="50000"/>
                  </a:schemeClr>
                </a:solidFill>
                <a:latin typeface="Times New Roman" panose="02020603050405020304" pitchFamily="18" charset="0"/>
                <a:cs typeface="Times New Roman" panose="02020603050405020304" pitchFamily="18" charset="0"/>
              </a:rPr>
              <a:t>Display commits</a:t>
            </a:r>
          </a:p>
          <a:p>
            <a:pPr algn="just"/>
            <a:endParaRPr lang="en-US" sz="1000" dirty="0" smtClean="0">
              <a:solidFill>
                <a:schemeClr val="tx1"/>
              </a:solidFill>
              <a:latin typeface="Times New Roman" panose="02020603050405020304" pitchFamily="18" charset="0"/>
              <a:cs typeface="Times New Roman" panose="02020603050405020304" pitchFamily="18" charset="0"/>
            </a:endParaRPr>
          </a:p>
          <a:p>
            <a:pPr algn="just"/>
            <a:r>
              <a:rPr lang="en-US" sz="1000" dirty="0" err="1" smtClean="0">
                <a:solidFill>
                  <a:schemeClr val="tx1"/>
                </a:solidFill>
                <a:latin typeface="Times New Roman" panose="02020603050405020304" pitchFamily="18" charset="0"/>
                <a:cs typeface="Times New Roman" panose="02020603050405020304" pitchFamily="18" charset="0"/>
              </a:rPr>
              <a:t>git</a:t>
            </a:r>
            <a:r>
              <a:rPr lang="en-US" sz="1000" dirty="0" smtClean="0">
                <a:solidFill>
                  <a:schemeClr val="tx1"/>
                </a:solidFill>
                <a:latin typeface="Times New Roman" panose="02020603050405020304" pitchFamily="18" charset="0"/>
                <a:cs typeface="Times New Roman" panose="02020603050405020304" pitchFamily="18" charset="0"/>
              </a:rPr>
              <a:t> </a:t>
            </a:r>
            <a:r>
              <a:rPr lang="en-US" sz="1000" dirty="0">
                <a:solidFill>
                  <a:schemeClr val="tx1"/>
                </a:solidFill>
                <a:latin typeface="Times New Roman" panose="02020603050405020304" pitchFamily="18" charset="0"/>
                <a:cs typeface="Times New Roman" panose="02020603050405020304" pitchFamily="18" charset="0"/>
              </a:rPr>
              <a:t>merge </a:t>
            </a:r>
            <a:r>
              <a:rPr lang="en-US" sz="1000" dirty="0" err="1" smtClean="0">
                <a:solidFill>
                  <a:schemeClr val="tx1"/>
                </a:solidFill>
                <a:latin typeface="Times New Roman" panose="02020603050405020304" pitchFamily="18" charset="0"/>
                <a:cs typeface="Times New Roman" panose="02020603050405020304" pitchFamily="18" charset="0"/>
              </a:rPr>
              <a:t>temp_branch</a:t>
            </a:r>
            <a:r>
              <a:rPr lang="en-US" sz="1000" dirty="0" smtClean="0">
                <a:solidFill>
                  <a:schemeClr val="tx1"/>
                </a:solidFill>
                <a:latin typeface="Times New Roman" panose="02020603050405020304" pitchFamily="18" charset="0"/>
                <a:cs typeface="Times New Roman" panose="02020603050405020304" pitchFamily="18" charset="0"/>
              </a:rPr>
              <a:t> – m “merge 3,4” </a:t>
            </a:r>
            <a:r>
              <a:rPr lang="en-US" sz="1000" dirty="0" smtClean="0">
                <a:solidFill>
                  <a:schemeClr val="bg1">
                    <a:lumMod val="50000"/>
                  </a:schemeClr>
                </a:solidFill>
                <a:latin typeface="Times New Roman" panose="02020603050405020304" pitchFamily="18" charset="0"/>
                <a:cs typeface="Times New Roman" panose="02020603050405020304" pitchFamily="18" charset="0"/>
              </a:rPr>
              <a:t># merge temporary branch to master</a:t>
            </a:r>
          </a:p>
          <a:p>
            <a:pPr algn="just"/>
            <a:r>
              <a:rPr lang="en-US" sz="1000" dirty="0" err="1">
                <a:solidFill>
                  <a:schemeClr val="tx1"/>
                </a:solidFill>
                <a:latin typeface="Times New Roman" panose="02020603050405020304" pitchFamily="18" charset="0"/>
                <a:cs typeface="Times New Roman" panose="02020603050405020304" pitchFamily="18" charset="0"/>
              </a:rPr>
              <a:t>git</a:t>
            </a:r>
            <a:r>
              <a:rPr lang="en-US" sz="1000" dirty="0">
                <a:solidFill>
                  <a:schemeClr val="tx1"/>
                </a:solidFill>
                <a:latin typeface="Times New Roman" panose="02020603050405020304" pitchFamily="18" charset="0"/>
                <a:cs typeface="Times New Roman" panose="02020603050405020304" pitchFamily="18" charset="0"/>
              </a:rPr>
              <a:t> log --</a:t>
            </a:r>
            <a:r>
              <a:rPr lang="en-US" sz="1000" dirty="0" err="1">
                <a:solidFill>
                  <a:schemeClr val="tx1"/>
                </a:solidFill>
                <a:latin typeface="Times New Roman" panose="02020603050405020304" pitchFamily="18" charset="0"/>
                <a:cs typeface="Times New Roman" panose="02020603050405020304" pitchFamily="18" charset="0"/>
              </a:rPr>
              <a:t>oneline</a:t>
            </a:r>
            <a:r>
              <a:rPr lang="en-US" sz="1000" dirty="0">
                <a:solidFill>
                  <a:schemeClr val="tx1"/>
                </a:solidFill>
                <a:latin typeface="Times New Roman" panose="02020603050405020304" pitchFamily="18" charset="0"/>
                <a:cs typeface="Times New Roman" panose="02020603050405020304" pitchFamily="18" charset="0"/>
              </a:rPr>
              <a:t> --decorate --graph </a:t>
            </a:r>
            <a:r>
              <a:rPr lang="en-US" sz="1000" dirty="0" smtClean="0">
                <a:solidFill>
                  <a:schemeClr val="tx1"/>
                </a:solidFill>
                <a:latin typeface="Times New Roman" panose="02020603050405020304" pitchFamily="18" charset="0"/>
                <a:cs typeface="Times New Roman" panose="02020603050405020304" pitchFamily="18" charset="0"/>
              </a:rPr>
              <a:t>--all</a:t>
            </a:r>
            <a:r>
              <a:rPr lang="en-US" sz="1000" dirty="0" smtClean="0">
                <a:solidFill>
                  <a:schemeClr val="bg1">
                    <a:lumMod val="50000"/>
                  </a:schemeClr>
                </a:solidFill>
                <a:latin typeface="Times New Roman" panose="02020603050405020304" pitchFamily="18" charset="0"/>
                <a:cs typeface="Times New Roman" panose="02020603050405020304" pitchFamily="18" charset="0"/>
              </a:rPr>
              <a:t># </a:t>
            </a:r>
            <a:r>
              <a:rPr lang="en-US" sz="1000" dirty="0">
                <a:solidFill>
                  <a:schemeClr val="bg1">
                    <a:lumMod val="50000"/>
                  </a:schemeClr>
                </a:solidFill>
                <a:latin typeface="Times New Roman" panose="02020603050405020304" pitchFamily="18" charset="0"/>
                <a:cs typeface="Times New Roman" panose="02020603050405020304" pitchFamily="18" charset="0"/>
              </a:rPr>
              <a:t>Display commits</a:t>
            </a:r>
          </a:p>
          <a:p>
            <a:pPr algn="just"/>
            <a:endParaRPr lang="en-US" sz="1000" dirty="0" smtClean="0">
              <a:solidFill>
                <a:schemeClr val="bg1">
                  <a:lumMod val="50000"/>
                </a:schemeClr>
              </a:solidFill>
              <a:latin typeface="Times New Roman" panose="02020603050405020304" pitchFamily="18" charset="0"/>
              <a:cs typeface="Times New Roman" panose="02020603050405020304" pitchFamily="18" charset="0"/>
            </a:endParaRPr>
          </a:p>
          <a:p>
            <a:pPr algn="just"/>
            <a:r>
              <a:rPr lang="en-US" sz="1000" dirty="0" err="1" smtClean="0">
                <a:solidFill>
                  <a:schemeClr val="tx1"/>
                </a:solidFill>
                <a:latin typeface="Times New Roman" panose="02020603050405020304" pitchFamily="18" charset="0"/>
                <a:cs typeface="Times New Roman" panose="02020603050405020304" pitchFamily="18" charset="0"/>
              </a:rPr>
              <a:t>git</a:t>
            </a:r>
            <a:r>
              <a:rPr lang="en-US" sz="1000" dirty="0" smtClean="0">
                <a:solidFill>
                  <a:schemeClr val="tx1"/>
                </a:solidFill>
                <a:latin typeface="Times New Roman" panose="02020603050405020304" pitchFamily="18" charset="0"/>
                <a:cs typeface="Times New Roman" panose="02020603050405020304" pitchFamily="18" charset="0"/>
              </a:rPr>
              <a:t> </a:t>
            </a:r>
            <a:r>
              <a:rPr lang="en-US" sz="1000" dirty="0">
                <a:solidFill>
                  <a:schemeClr val="tx1"/>
                </a:solidFill>
                <a:latin typeface="Times New Roman" panose="02020603050405020304" pitchFamily="18" charset="0"/>
                <a:cs typeface="Times New Roman" panose="02020603050405020304" pitchFamily="18" charset="0"/>
              </a:rPr>
              <a:t>branch -d </a:t>
            </a:r>
            <a:r>
              <a:rPr lang="en-US" sz="1000" dirty="0" err="1" smtClean="0">
                <a:solidFill>
                  <a:schemeClr val="tx1"/>
                </a:solidFill>
                <a:latin typeface="Times New Roman" panose="02020603050405020304" pitchFamily="18" charset="0"/>
                <a:cs typeface="Times New Roman" panose="02020603050405020304" pitchFamily="18" charset="0"/>
              </a:rPr>
              <a:t>temp_branch</a:t>
            </a:r>
            <a:r>
              <a:rPr lang="en-US" sz="1000" dirty="0" smtClean="0">
                <a:solidFill>
                  <a:schemeClr val="tx1"/>
                </a:solidFill>
                <a:latin typeface="Times New Roman" panose="02020603050405020304" pitchFamily="18" charset="0"/>
                <a:cs typeface="Times New Roman" panose="02020603050405020304" pitchFamily="18" charset="0"/>
              </a:rPr>
              <a:t> </a:t>
            </a:r>
            <a:r>
              <a:rPr lang="en-US" sz="1000" dirty="0" smtClean="0">
                <a:solidFill>
                  <a:schemeClr val="bg1">
                    <a:lumMod val="50000"/>
                  </a:schemeClr>
                </a:solidFill>
                <a:latin typeface="Times New Roman" panose="02020603050405020304" pitchFamily="18" charset="0"/>
                <a:cs typeface="Times New Roman" panose="02020603050405020304" pitchFamily="18" charset="0"/>
              </a:rPr>
              <a:t># delete temporary branch</a:t>
            </a:r>
          </a:p>
          <a:p>
            <a:pPr algn="just"/>
            <a:r>
              <a:rPr lang="en-US" sz="1000" dirty="0" err="1">
                <a:solidFill>
                  <a:schemeClr val="tx1"/>
                </a:solidFill>
                <a:latin typeface="Times New Roman" panose="02020603050405020304" pitchFamily="18" charset="0"/>
                <a:cs typeface="Times New Roman" panose="02020603050405020304" pitchFamily="18" charset="0"/>
              </a:rPr>
              <a:t>git</a:t>
            </a:r>
            <a:r>
              <a:rPr lang="en-US" sz="1000" dirty="0">
                <a:solidFill>
                  <a:schemeClr val="tx1"/>
                </a:solidFill>
                <a:latin typeface="Times New Roman" panose="02020603050405020304" pitchFamily="18" charset="0"/>
                <a:cs typeface="Times New Roman" panose="02020603050405020304" pitchFamily="18" charset="0"/>
              </a:rPr>
              <a:t> log --</a:t>
            </a:r>
            <a:r>
              <a:rPr lang="en-US" sz="1000" dirty="0" err="1">
                <a:solidFill>
                  <a:schemeClr val="tx1"/>
                </a:solidFill>
                <a:latin typeface="Times New Roman" panose="02020603050405020304" pitchFamily="18" charset="0"/>
                <a:cs typeface="Times New Roman" panose="02020603050405020304" pitchFamily="18" charset="0"/>
              </a:rPr>
              <a:t>oneline</a:t>
            </a:r>
            <a:r>
              <a:rPr lang="en-US" sz="1000" dirty="0">
                <a:solidFill>
                  <a:schemeClr val="tx1"/>
                </a:solidFill>
                <a:latin typeface="Times New Roman" panose="02020603050405020304" pitchFamily="18" charset="0"/>
                <a:cs typeface="Times New Roman" panose="02020603050405020304" pitchFamily="18" charset="0"/>
              </a:rPr>
              <a:t> --decorate --graph </a:t>
            </a:r>
            <a:r>
              <a:rPr lang="en-US" sz="1000" dirty="0" smtClean="0">
                <a:solidFill>
                  <a:schemeClr val="tx1"/>
                </a:solidFill>
                <a:latin typeface="Times New Roman" panose="02020603050405020304" pitchFamily="18" charset="0"/>
                <a:cs typeface="Times New Roman" panose="02020603050405020304" pitchFamily="18" charset="0"/>
              </a:rPr>
              <a:t>--all</a:t>
            </a:r>
            <a:r>
              <a:rPr lang="en-US" sz="1000" dirty="0" smtClean="0">
                <a:solidFill>
                  <a:schemeClr val="bg1">
                    <a:lumMod val="50000"/>
                  </a:schemeClr>
                </a:solidFill>
                <a:latin typeface="Times New Roman" panose="02020603050405020304" pitchFamily="18" charset="0"/>
                <a:cs typeface="Times New Roman" panose="02020603050405020304" pitchFamily="18" charset="0"/>
              </a:rPr>
              <a:t># </a:t>
            </a:r>
            <a:r>
              <a:rPr lang="en-US" sz="1000" dirty="0">
                <a:solidFill>
                  <a:schemeClr val="bg1">
                    <a:lumMod val="50000"/>
                  </a:schemeClr>
                </a:solidFill>
                <a:latin typeface="Times New Roman" panose="02020603050405020304" pitchFamily="18" charset="0"/>
                <a:cs typeface="Times New Roman" panose="02020603050405020304" pitchFamily="18" charset="0"/>
              </a:rPr>
              <a:t>Display commits</a:t>
            </a:r>
          </a:p>
          <a:p>
            <a:pPr algn="just"/>
            <a:endParaRPr lang="en-US" sz="1000" dirty="0">
              <a:solidFill>
                <a:schemeClr val="bg1">
                  <a:lumMod val="50000"/>
                </a:schemeClr>
              </a:solidFill>
              <a:latin typeface="Times New Roman" panose="02020603050405020304" pitchFamily="18" charset="0"/>
              <a:cs typeface="Times New Roman" panose="02020603050405020304" pitchFamily="18" charset="0"/>
            </a:endParaRPr>
          </a:p>
          <a:p>
            <a:pPr algn="just"/>
            <a:r>
              <a:rPr lang="en-US" sz="1000" dirty="0" err="1">
                <a:solidFill>
                  <a:schemeClr val="tx1"/>
                </a:solidFill>
                <a:latin typeface="Times New Roman" panose="02020603050405020304" pitchFamily="18" charset="0"/>
                <a:cs typeface="Times New Roman" panose="02020603050405020304" pitchFamily="18" charset="0"/>
              </a:rPr>
              <a:t>git</a:t>
            </a:r>
            <a:r>
              <a:rPr lang="en-US" sz="1000" dirty="0">
                <a:solidFill>
                  <a:schemeClr val="tx1"/>
                </a:solidFill>
                <a:latin typeface="Times New Roman" panose="02020603050405020304" pitchFamily="18" charset="0"/>
                <a:cs typeface="Times New Roman" panose="02020603050405020304" pitchFamily="18" charset="0"/>
              </a:rPr>
              <a:t> log </a:t>
            </a:r>
            <a:r>
              <a:rPr lang="en-US" sz="1000" dirty="0" smtClean="0">
                <a:solidFill>
                  <a:schemeClr val="tx1"/>
                </a:solidFill>
                <a:latin typeface="Times New Roman" panose="02020603050405020304" pitchFamily="18" charset="0"/>
                <a:cs typeface="Times New Roman" panose="02020603050405020304" pitchFamily="18" charset="0"/>
              </a:rPr>
              <a:t>HEAD</a:t>
            </a:r>
            <a:endParaRPr lang="en-US" sz="1000" dirty="0">
              <a:solidFill>
                <a:schemeClr val="tx1"/>
              </a:solidFill>
              <a:latin typeface="Times New Roman" panose="02020603050405020304" pitchFamily="18" charset="0"/>
              <a:cs typeface="Times New Roman" panose="02020603050405020304" pitchFamily="18" charset="0"/>
            </a:endParaRPr>
          </a:p>
          <a:p>
            <a:pPr algn="just"/>
            <a:r>
              <a:rPr lang="en-US" sz="1000" dirty="0" err="1" smtClean="0">
                <a:solidFill>
                  <a:schemeClr val="tx1"/>
                </a:solidFill>
                <a:latin typeface="Times New Roman" panose="02020603050405020304" pitchFamily="18" charset="0"/>
                <a:cs typeface="Times New Roman" panose="02020603050405020304" pitchFamily="18" charset="0"/>
              </a:rPr>
              <a:t>git</a:t>
            </a:r>
            <a:r>
              <a:rPr lang="en-US" sz="1000" dirty="0" smtClean="0">
                <a:solidFill>
                  <a:schemeClr val="tx1"/>
                </a:solidFill>
                <a:latin typeface="Times New Roman" panose="02020603050405020304" pitchFamily="18" charset="0"/>
                <a:cs typeface="Times New Roman" panose="02020603050405020304" pitchFamily="18" charset="0"/>
              </a:rPr>
              <a:t> </a:t>
            </a:r>
            <a:r>
              <a:rPr lang="en-US" sz="1000" dirty="0">
                <a:solidFill>
                  <a:schemeClr val="tx1"/>
                </a:solidFill>
                <a:latin typeface="Times New Roman" panose="02020603050405020304" pitchFamily="18" charset="0"/>
                <a:cs typeface="Times New Roman" panose="02020603050405020304" pitchFamily="18" charset="0"/>
              </a:rPr>
              <a:t>log </a:t>
            </a:r>
            <a:r>
              <a:rPr lang="en-US" sz="1000" dirty="0" smtClean="0">
                <a:solidFill>
                  <a:schemeClr val="tx1"/>
                </a:solidFill>
                <a:latin typeface="Times New Roman" panose="02020603050405020304" pitchFamily="18" charset="0"/>
                <a:cs typeface="Times New Roman" panose="02020603050405020304" pitchFamily="18" charset="0"/>
              </a:rPr>
              <a:t>HEAD~ </a:t>
            </a:r>
            <a:r>
              <a:rPr lang="en-US" sz="1000" dirty="0">
                <a:solidFill>
                  <a:schemeClr val="bg1">
                    <a:lumMod val="50000"/>
                  </a:schemeClr>
                </a:solidFill>
                <a:latin typeface="Times New Roman" panose="02020603050405020304" pitchFamily="18" charset="0"/>
                <a:cs typeface="Times New Roman" panose="02020603050405020304" pitchFamily="18" charset="0"/>
              </a:rPr>
              <a:t># same as HEAD~1</a:t>
            </a:r>
          </a:p>
          <a:p>
            <a:pPr algn="just"/>
            <a:r>
              <a:rPr lang="en-US" sz="1000" dirty="0" err="1" smtClean="0">
                <a:solidFill>
                  <a:schemeClr val="tx1"/>
                </a:solidFill>
                <a:latin typeface="Times New Roman" panose="02020603050405020304" pitchFamily="18" charset="0"/>
                <a:cs typeface="Times New Roman" panose="02020603050405020304" pitchFamily="18" charset="0"/>
              </a:rPr>
              <a:t>git</a:t>
            </a:r>
            <a:r>
              <a:rPr lang="en-US" sz="1000" dirty="0" smtClean="0">
                <a:solidFill>
                  <a:schemeClr val="tx1"/>
                </a:solidFill>
                <a:latin typeface="Times New Roman" panose="02020603050405020304" pitchFamily="18" charset="0"/>
                <a:cs typeface="Times New Roman" panose="02020603050405020304" pitchFamily="18" charset="0"/>
              </a:rPr>
              <a:t> </a:t>
            </a:r>
            <a:r>
              <a:rPr lang="en-US" sz="1000" dirty="0">
                <a:solidFill>
                  <a:schemeClr val="tx1"/>
                </a:solidFill>
                <a:latin typeface="Times New Roman" panose="02020603050405020304" pitchFamily="18" charset="0"/>
                <a:cs typeface="Times New Roman" panose="02020603050405020304" pitchFamily="18" charset="0"/>
              </a:rPr>
              <a:t>log </a:t>
            </a:r>
            <a:r>
              <a:rPr lang="en-US" sz="1000" dirty="0" smtClean="0">
                <a:solidFill>
                  <a:schemeClr val="tx1"/>
                </a:solidFill>
                <a:latin typeface="Times New Roman" panose="02020603050405020304" pitchFamily="18" charset="0"/>
                <a:cs typeface="Times New Roman" panose="02020603050405020304" pitchFamily="18" charset="0"/>
              </a:rPr>
              <a:t>HEAD~1 </a:t>
            </a:r>
            <a:r>
              <a:rPr lang="en-US" sz="1000" dirty="0">
                <a:solidFill>
                  <a:schemeClr val="bg1">
                    <a:lumMod val="50000"/>
                  </a:schemeClr>
                </a:solidFill>
                <a:latin typeface="Times New Roman" panose="02020603050405020304" pitchFamily="18" charset="0"/>
                <a:cs typeface="Times New Roman" panose="02020603050405020304" pitchFamily="18" charset="0"/>
              </a:rPr>
              <a:t># first predecessor of the commit object</a:t>
            </a:r>
          </a:p>
          <a:p>
            <a:pPr algn="just"/>
            <a:r>
              <a:rPr lang="en-US" sz="1000" dirty="0" err="1" smtClean="0">
                <a:solidFill>
                  <a:schemeClr val="tx1"/>
                </a:solidFill>
                <a:latin typeface="Times New Roman" panose="02020603050405020304" pitchFamily="18" charset="0"/>
                <a:cs typeface="Times New Roman" panose="02020603050405020304" pitchFamily="18" charset="0"/>
              </a:rPr>
              <a:t>git</a:t>
            </a:r>
            <a:r>
              <a:rPr lang="en-US" sz="1000" dirty="0" smtClean="0">
                <a:solidFill>
                  <a:schemeClr val="tx1"/>
                </a:solidFill>
                <a:latin typeface="Times New Roman" panose="02020603050405020304" pitchFamily="18" charset="0"/>
                <a:cs typeface="Times New Roman" panose="02020603050405020304" pitchFamily="18" charset="0"/>
              </a:rPr>
              <a:t> </a:t>
            </a:r>
            <a:r>
              <a:rPr lang="en-US" sz="1000" dirty="0">
                <a:solidFill>
                  <a:schemeClr val="tx1"/>
                </a:solidFill>
                <a:latin typeface="Times New Roman" panose="02020603050405020304" pitchFamily="18" charset="0"/>
                <a:cs typeface="Times New Roman" panose="02020603050405020304" pitchFamily="18" charset="0"/>
              </a:rPr>
              <a:t>log </a:t>
            </a:r>
            <a:r>
              <a:rPr lang="en-US" sz="1000" dirty="0" smtClean="0">
                <a:solidFill>
                  <a:schemeClr val="tx1"/>
                </a:solidFill>
                <a:latin typeface="Times New Roman" panose="02020603050405020304" pitchFamily="18" charset="0"/>
                <a:cs typeface="Times New Roman" panose="02020603050405020304" pitchFamily="18" charset="0"/>
              </a:rPr>
              <a:t>HEAD~2 </a:t>
            </a:r>
            <a:r>
              <a:rPr lang="en-US" sz="1000" dirty="0">
                <a:solidFill>
                  <a:schemeClr val="bg1">
                    <a:lumMod val="50000"/>
                  </a:schemeClr>
                </a:solidFill>
                <a:latin typeface="Times New Roman" panose="02020603050405020304" pitchFamily="18" charset="0"/>
                <a:cs typeface="Times New Roman" panose="02020603050405020304" pitchFamily="18" charset="0"/>
              </a:rPr>
              <a:t># first predecessor of the first predecessor</a:t>
            </a:r>
          </a:p>
          <a:p>
            <a:pPr algn="just"/>
            <a:r>
              <a:rPr lang="en-US" sz="1000" dirty="0" err="1" smtClean="0">
                <a:solidFill>
                  <a:schemeClr val="tx1"/>
                </a:solidFill>
                <a:latin typeface="Times New Roman" panose="02020603050405020304" pitchFamily="18" charset="0"/>
                <a:cs typeface="Times New Roman" panose="02020603050405020304" pitchFamily="18" charset="0"/>
              </a:rPr>
              <a:t>git</a:t>
            </a:r>
            <a:r>
              <a:rPr lang="en-US" sz="1000" dirty="0" smtClean="0">
                <a:solidFill>
                  <a:schemeClr val="tx1"/>
                </a:solidFill>
                <a:latin typeface="Times New Roman" panose="02020603050405020304" pitchFamily="18" charset="0"/>
                <a:cs typeface="Times New Roman" panose="02020603050405020304" pitchFamily="18" charset="0"/>
              </a:rPr>
              <a:t> </a:t>
            </a:r>
            <a:r>
              <a:rPr lang="en-US" sz="1000" dirty="0">
                <a:solidFill>
                  <a:schemeClr val="tx1"/>
                </a:solidFill>
                <a:latin typeface="Times New Roman" panose="02020603050405020304" pitchFamily="18" charset="0"/>
                <a:cs typeface="Times New Roman" panose="02020603050405020304" pitchFamily="18" charset="0"/>
              </a:rPr>
              <a:t>log </a:t>
            </a:r>
            <a:r>
              <a:rPr lang="en-US" sz="1000" dirty="0" smtClean="0">
                <a:solidFill>
                  <a:schemeClr val="tx1"/>
                </a:solidFill>
                <a:latin typeface="Times New Roman" panose="02020603050405020304" pitchFamily="18" charset="0"/>
                <a:cs typeface="Times New Roman" panose="02020603050405020304" pitchFamily="18" charset="0"/>
              </a:rPr>
              <a:t>HEAD^1 </a:t>
            </a:r>
            <a:r>
              <a:rPr lang="en-US" sz="1000" dirty="0">
                <a:solidFill>
                  <a:schemeClr val="bg1">
                    <a:lumMod val="50000"/>
                  </a:schemeClr>
                </a:solidFill>
                <a:latin typeface="Times New Roman" panose="02020603050405020304" pitchFamily="18" charset="0"/>
                <a:cs typeface="Times New Roman" panose="02020603050405020304" pitchFamily="18" charset="0"/>
              </a:rPr>
              <a:t># describes the first predecessor of the commit object</a:t>
            </a:r>
          </a:p>
          <a:p>
            <a:pPr algn="just"/>
            <a:r>
              <a:rPr lang="en-US" sz="1000" dirty="0" err="1" smtClean="0">
                <a:solidFill>
                  <a:schemeClr val="tx1"/>
                </a:solidFill>
                <a:latin typeface="Times New Roman" panose="02020603050405020304" pitchFamily="18" charset="0"/>
                <a:cs typeface="Times New Roman" panose="02020603050405020304" pitchFamily="18" charset="0"/>
              </a:rPr>
              <a:t>git</a:t>
            </a:r>
            <a:r>
              <a:rPr lang="en-US" sz="1000" dirty="0" smtClean="0">
                <a:solidFill>
                  <a:schemeClr val="tx1"/>
                </a:solidFill>
                <a:latin typeface="Times New Roman" panose="02020603050405020304" pitchFamily="18" charset="0"/>
                <a:cs typeface="Times New Roman" panose="02020603050405020304" pitchFamily="18" charset="0"/>
              </a:rPr>
              <a:t> </a:t>
            </a:r>
            <a:r>
              <a:rPr lang="en-US" sz="1000" dirty="0">
                <a:solidFill>
                  <a:schemeClr val="tx1"/>
                </a:solidFill>
                <a:latin typeface="Times New Roman" panose="02020603050405020304" pitchFamily="18" charset="0"/>
                <a:cs typeface="Times New Roman" panose="02020603050405020304" pitchFamily="18" charset="0"/>
              </a:rPr>
              <a:t>log </a:t>
            </a:r>
            <a:r>
              <a:rPr lang="en-US" sz="1000" dirty="0" smtClean="0">
                <a:solidFill>
                  <a:schemeClr val="tx1"/>
                </a:solidFill>
                <a:latin typeface="Times New Roman" panose="02020603050405020304" pitchFamily="18" charset="0"/>
                <a:cs typeface="Times New Roman" panose="02020603050405020304" pitchFamily="18" charset="0"/>
              </a:rPr>
              <a:t>HEAD^2 </a:t>
            </a:r>
            <a:r>
              <a:rPr lang="en-US" sz="1000" dirty="0">
                <a:solidFill>
                  <a:schemeClr val="bg1">
                    <a:lumMod val="50000"/>
                  </a:schemeClr>
                </a:solidFill>
                <a:latin typeface="Times New Roman" panose="02020603050405020304" pitchFamily="18" charset="0"/>
                <a:cs typeface="Times New Roman" panose="02020603050405020304" pitchFamily="18" charset="0"/>
              </a:rPr>
              <a:t># describes the second predecessor</a:t>
            </a:r>
          </a:p>
          <a:p>
            <a:pPr algn="just"/>
            <a:r>
              <a:rPr lang="en-US" sz="1000" dirty="0" err="1">
                <a:solidFill>
                  <a:schemeClr val="tx1"/>
                </a:solidFill>
                <a:latin typeface="Times New Roman" panose="02020603050405020304" pitchFamily="18" charset="0"/>
                <a:cs typeface="Times New Roman" panose="02020603050405020304" pitchFamily="18" charset="0"/>
              </a:rPr>
              <a:t>git</a:t>
            </a:r>
            <a:r>
              <a:rPr lang="en-US" sz="1000" dirty="0">
                <a:solidFill>
                  <a:schemeClr val="tx1"/>
                </a:solidFill>
                <a:latin typeface="Times New Roman" panose="02020603050405020304" pitchFamily="18" charset="0"/>
                <a:cs typeface="Times New Roman" panose="02020603050405020304" pitchFamily="18" charset="0"/>
              </a:rPr>
              <a:t> log </a:t>
            </a:r>
            <a:r>
              <a:rPr lang="en-US" sz="1000" dirty="0" smtClean="0">
                <a:solidFill>
                  <a:schemeClr val="tx1"/>
                </a:solidFill>
                <a:latin typeface="Times New Roman" panose="02020603050405020304" pitchFamily="18" charset="0"/>
                <a:cs typeface="Times New Roman" panose="02020603050405020304" pitchFamily="18" charset="0"/>
              </a:rPr>
              <a:t>HEAD~2.. HEAD #</a:t>
            </a:r>
            <a:r>
              <a:rPr lang="en-US" sz="1000" dirty="0">
                <a:solidFill>
                  <a:schemeClr val="bg1">
                    <a:lumMod val="50000"/>
                  </a:schemeClr>
                </a:solidFill>
                <a:latin typeface="Times New Roman" panose="02020603050405020304" pitchFamily="18" charset="0"/>
                <a:cs typeface="Times New Roman" panose="02020603050405020304" pitchFamily="18" charset="0"/>
              </a:rPr>
              <a:t> A</a:t>
            </a:r>
            <a:r>
              <a:rPr lang="en-US" sz="1000" dirty="0" smtClean="0">
                <a:solidFill>
                  <a:schemeClr val="bg1">
                    <a:lumMod val="50000"/>
                  </a:schemeClr>
                </a:solidFill>
                <a:latin typeface="Times New Roman" panose="02020603050405020304" pitchFamily="18" charset="0"/>
                <a:cs typeface="Times New Roman" panose="02020603050405020304" pitchFamily="18" charset="0"/>
              </a:rPr>
              <a:t>ll </a:t>
            </a:r>
            <a:r>
              <a:rPr lang="en-US" sz="1000" dirty="0">
                <a:solidFill>
                  <a:schemeClr val="bg1">
                    <a:lumMod val="50000"/>
                  </a:schemeClr>
                </a:solidFill>
                <a:latin typeface="Times New Roman" panose="02020603050405020304" pitchFamily="18" charset="0"/>
                <a:cs typeface="Times New Roman" panose="02020603050405020304" pitchFamily="18" charset="0"/>
              </a:rPr>
              <a:t>commits </a:t>
            </a:r>
            <a:r>
              <a:rPr lang="en-US" sz="1000" dirty="0" smtClean="0">
                <a:solidFill>
                  <a:schemeClr val="bg1">
                    <a:lumMod val="50000"/>
                  </a:schemeClr>
                </a:solidFill>
                <a:latin typeface="Times New Roman" panose="02020603050405020304" pitchFamily="18" charset="0"/>
                <a:cs typeface="Times New Roman" panose="02020603050405020304" pitchFamily="18" charset="0"/>
              </a:rPr>
              <a:t>between </a:t>
            </a:r>
            <a:r>
              <a:rPr lang="en-US" sz="1000" dirty="0">
                <a:solidFill>
                  <a:schemeClr val="bg1">
                    <a:lumMod val="50000"/>
                  </a:schemeClr>
                </a:solidFill>
                <a:latin typeface="Times New Roman" panose="02020603050405020304" pitchFamily="18" charset="0"/>
                <a:cs typeface="Times New Roman" panose="02020603050405020304" pitchFamily="18" charset="0"/>
              </a:rPr>
              <a:t>HEAD and </a:t>
            </a:r>
            <a:r>
              <a:rPr lang="en-US" sz="1000" dirty="0" smtClean="0">
                <a:solidFill>
                  <a:schemeClr val="bg1">
                    <a:lumMod val="50000"/>
                  </a:schemeClr>
                </a:solidFill>
                <a:latin typeface="Times New Roman" panose="02020603050405020304" pitchFamily="18" charset="0"/>
                <a:cs typeface="Times New Roman" panose="02020603050405020304" pitchFamily="18" charset="0"/>
              </a:rPr>
              <a:t>HEAD~2</a:t>
            </a:r>
          </a:p>
          <a:p>
            <a:pPr algn="just"/>
            <a:endParaRPr lang="en-US" sz="1000" dirty="0">
              <a:solidFill>
                <a:schemeClr val="bg1">
                  <a:lumMod val="50000"/>
                </a:schemeClr>
              </a:solidFill>
              <a:latin typeface="Times New Roman" panose="02020603050405020304" pitchFamily="18" charset="0"/>
              <a:cs typeface="Times New Roman" panose="02020603050405020304" pitchFamily="18" charset="0"/>
            </a:endParaRPr>
          </a:p>
        </p:txBody>
      </p:sp>
      <p:sp>
        <p:nvSpPr>
          <p:cNvPr id="13" name="Rounded Rectangle 12"/>
          <p:cNvSpPr/>
          <p:nvPr/>
        </p:nvSpPr>
        <p:spPr bwMode="auto">
          <a:xfrm>
            <a:off x="8051219" y="3007098"/>
            <a:ext cx="644237" cy="256309"/>
          </a:xfrm>
          <a:prstGeom prst="roundRect">
            <a:avLst/>
          </a:prstGeom>
          <a:ln w="6350">
            <a:headEnd type="none" w="med" len="med"/>
            <a:tailEnd type="none" w="med" len="med"/>
          </a:ln>
          <a:extLst/>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000" dirty="0" smtClean="0">
                <a:latin typeface="Arial" pitchFamily="34" charset="0"/>
              </a:rPr>
              <a:t>master</a:t>
            </a:r>
            <a:endParaRPr kumimoji="0" lang="en-US" sz="1000" b="0" i="0" u="none" strike="noStrike" cap="none" normalizeH="0" baseline="0" dirty="0" smtClean="0">
              <a:ln>
                <a:noFill/>
              </a:ln>
              <a:solidFill>
                <a:schemeClr val="hlink"/>
              </a:solidFill>
              <a:effectLst/>
              <a:latin typeface="Arial" pitchFamily="34" charset="0"/>
            </a:endParaRPr>
          </a:p>
        </p:txBody>
      </p:sp>
      <p:cxnSp>
        <p:nvCxnSpPr>
          <p:cNvPr id="14" name="Straight Arrow Connector 13"/>
          <p:cNvCxnSpPr/>
          <p:nvPr/>
        </p:nvCxnSpPr>
        <p:spPr bwMode="auto">
          <a:xfrm flipV="1">
            <a:off x="8369874" y="2618509"/>
            <a:ext cx="6927" cy="353291"/>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17" name="Picture 16"/>
          <p:cNvPicPr>
            <a:picLocks noChangeAspect="1"/>
          </p:cNvPicPr>
          <p:nvPr/>
        </p:nvPicPr>
        <p:blipFill>
          <a:blip r:embed="rId3"/>
          <a:stretch>
            <a:fillRect/>
          </a:stretch>
        </p:blipFill>
        <p:spPr>
          <a:xfrm>
            <a:off x="5375564" y="4107464"/>
            <a:ext cx="3768436" cy="675949"/>
          </a:xfrm>
          <a:prstGeom prst="rect">
            <a:avLst/>
          </a:prstGeom>
        </p:spPr>
      </p:pic>
      <p:sp>
        <p:nvSpPr>
          <p:cNvPr id="19" name="Line Callout 1 18"/>
          <p:cNvSpPr/>
          <p:nvPr/>
        </p:nvSpPr>
        <p:spPr bwMode="auto">
          <a:xfrm>
            <a:off x="5876051" y="5472546"/>
            <a:ext cx="2497287" cy="1147970"/>
          </a:xfrm>
          <a:prstGeom prst="borderCallout1">
            <a:avLst>
              <a:gd name="adj1" fmla="val 53802"/>
              <a:gd name="adj2" fmla="val -2862"/>
              <a:gd name="adj3" fmla="val 74723"/>
              <a:gd name="adj4" fmla="val -38431"/>
            </a:avLst>
          </a:prstGeom>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r>
              <a:rPr lang="en-US" sz="800" dirty="0"/>
              <a:t>You can also specify ranges of commits. This is useful for certain Git commands, for example, for seeing the changes between a series of commits.</a:t>
            </a:r>
          </a:p>
          <a:p>
            <a:r>
              <a:rPr lang="en-US" sz="800" dirty="0"/>
              <a:t>The double dot operator allows you to select all commits which are reachable from a commit c2 but not from commit c1. The syntax for this is "c1..c2". A commit A is reachable from another commit B if A is a direct or indirect parent of B.</a:t>
            </a:r>
          </a:p>
        </p:txBody>
      </p:sp>
    </p:spTree>
    <p:extLst>
      <p:ext uri="{BB962C8B-B14F-4D97-AF65-F5344CB8AC3E}">
        <p14:creationId xmlns:p14="http://schemas.microsoft.com/office/powerpoint/2010/main" val="34251216"/>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Practice </a:t>
            </a:r>
            <a:r>
              <a:rPr lang="en-US" b="1" dirty="0" smtClean="0">
                <a:solidFill>
                  <a:srgbClr val="0070C0"/>
                </a:solidFill>
                <a:effectLst>
                  <a:outerShdw blurRad="38100" dist="38100" dir="2700000" algn="tl">
                    <a:srgbClr val="000000">
                      <a:alpha val="43137"/>
                    </a:srgbClr>
                  </a:outerShdw>
                </a:effectLst>
                <a:latin typeface="Arial" charset="0"/>
                <a:cs typeface="Arial" charset="0"/>
              </a:rPr>
              <a:t>14:  </a:t>
            </a:r>
            <a:r>
              <a:rPr lang="en-US" b="1" dirty="0" smtClean="0">
                <a:solidFill>
                  <a:srgbClr val="0070C0"/>
                </a:solidFill>
                <a:effectLst>
                  <a:outerShdw blurRad="38100" dist="38100" dir="2700000" algn="tl">
                    <a:srgbClr val="000000">
                      <a:alpha val="43137"/>
                    </a:srgbClr>
                  </a:outerShdw>
                </a:effectLst>
                <a:latin typeface="Arial" charset="0"/>
                <a:cs typeface="Arial" charset="0"/>
              </a:rPr>
              <a:t>Getting Git Repository</a:t>
            </a:r>
            <a:endParaRPr lang="en-US" b="1" dirty="0">
              <a:solidFill>
                <a:srgbClr val="0070C0"/>
              </a:solidFill>
              <a:effectLst>
                <a:outerShdw blurRad="38100" dist="38100" dir="2700000" algn="tl">
                  <a:srgbClr val="000000">
                    <a:alpha val="43137"/>
                  </a:srgbClr>
                </a:outerShdw>
              </a:effectLst>
              <a:latin typeface="Arial" charset="0"/>
              <a:cs typeface="Arial" charset="0"/>
            </a:endParaRPr>
          </a:p>
        </p:txBody>
      </p:sp>
      <p:sp>
        <p:nvSpPr>
          <p:cNvPr id="3" name="Rectangle 2"/>
          <p:cNvSpPr/>
          <p:nvPr/>
        </p:nvSpPr>
        <p:spPr>
          <a:xfrm>
            <a:off x="431945" y="1441384"/>
            <a:ext cx="4094018" cy="3639458"/>
          </a:xfrm>
          <a:prstGeom prst="rect">
            <a:avLst/>
          </a:prstGeom>
        </p:spPr>
        <p:txBody>
          <a:bodyPr wrap="square">
            <a:spAutoFit/>
          </a:bodyPr>
          <a:lstStyle/>
          <a:p>
            <a:pPr algn="just"/>
            <a:r>
              <a:rPr lang="en-US" sz="1100" dirty="0" smtClean="0">
                <a:solidFill>
                  <a:srgbClr val="008000"/>
                </a:solidFill>
                <a:latin typeface="Times New Roman" panose="02020603050405020304" pitchFamily="18" charset="0"/>
                <a:cs typeface="Times New Roman" panose="02020603050405020304" pitchFamily="18" charset="0"/>
              </a:rPr>
              <a:t># scenario 1: </a:t>
            </a:r>
            <a:r>
              <a:rPr lang="en-US" sz="1100" b="1" dirty="0"/>
              <a:t> </a:t>
            </a:r>
            <a:r>
              <a:rPr lang="en-US" sz="1100" dirty="0">
                <a:solidFill>
                  <a:srgbClr val="008000"/>
                </a:solidFill>
                <a:latin typeface="Times New Roman" panose="02020603050405020304" pitchFamily="18" charset="0"/>
                <a:cs typeface="Times New Roman" panose="02020603050405020304" pitchFamily="18" charset="0"/>
              </a:rPr>
              <a:t>create a new repository on the command line</a:t>
            </a:r>
          </a:p>
          <a:p>
            <a:pPr algn="just"/>
            <a:r>
              <a:rPr lang="en-US" sz="1100" dirty="0" err="1" smtClean="0">
                <a:solidFill>
                  <a:schemeClr val="tx1"/>
                </a:solidFill>
                <a:latin typeface="Times New Roman" panose="02020603050405020304" pitchFamily="18" charset="0"/>
                <a:cs typeface="Times New Roman" panose="02020603050405020304" pitchFamily="18" charset="0"/>
              </a:rPr>
              <a:t>git</a:t>
            </a:r>
            <a:r>
              <a:rPr lang="en-US" sz="1100" dirty="0" smtClean="0">
                <a:solidFill>
                  <a:schemeClr val="tx1"/>
                </a:solidFill>
                <a:latin typeface="Times New Roman" panose="02020603050405020304" pitchFamily="18" charset="0"/>
                <a:cs typeface="Times New Roman" panose="02020603050405020304" pitchFamily="18" charset="0"/>
              </a:rPr>
              <a:t> </a:t>
            </a:r>
            <a:r>
              <a:rPr lang="en-US" sz="1100" dirty="0" err="1">
                <a:solidFill>
                  <a:schemeClr val="tx1"/>
                </a:solidFill>
                <a:latin typeface="Times New Roman" panose="02020603050405020304" pitchFamily="18" charset="0"/>
                <a:cs typeface="Times New Roman" panose="02020603050405020304" pitchFamily="18" charset="0"/>
              </a:rPr>
              <a:t>init</a:t>
            </a:r>
            <a:r>
              <a:rPr lang="en-US" sz="1100" dirty="0">
                <a:solidFill>
                  <a:schemeClr val="tx1"/>
                </a:solidFill>
                <a:latin typeface="Times New Roman" panose="02020603050405020304" pitchFamily="18" charset="0"/>
                <a:cs typeface="Times New Roman" panose="02020603050405020304" pitchFamily="18" charset="0"/>
              </a:rPr>
              <a:t> </a:t>
            </a:r>
            <a:r>
              <a:rPr lang="en-US" sz="1100" dirty="0" smtClean="0">
                <a:solidFill>
                  <a:schemeClr val="tx1"/>
                </a:solidFill>
                <a:latin typeface="Times New Roman" panose="02020603050405020304" pitchFamily="18" charset="0"/>
                <a:cs typeface="Times New Roman" panose="02020603050405020304" pitchFamily="18" charset="0"/>
              </a:rPr>
              <a:t>practice14 </a:t>
            </a:r>
            <a:r>
              <a:rPr lang="en-US" sz="1100" dirty="0" smtClean="0">
                <a:solidFill>
                  <a:schemeClr val="bg1">
                    <a:lumMod val="50000"/>
                  </a:schemeClr>
                </a:solidFill>
                <a:latin typeface="Times New Roman" panose="02020603050405020304" pitchFamily="18" charset="0"/>
                <a:cs typeface="Times New Roman" panose="02020603050405020304" pitchFamily="18" charset="0"/>
              </a:rPr>
              <a:t># name project with unique name</a:t>
            </a:r>
          </a:p>
          <a:p>
            <a:pPr algn="just"/>
            <a:r>
              <a:rPr lang="en-US" sz="1100" dirty="0">
                <a:solidFill>
                  <a:schemeClr val="tx1"/>
                </a:solidFill>
                <a:latin typeface="Times New Roman" panose="02020603050405020304" pitchFamily="18" charset="0"/>
                <a:cs typeface="Times New Roman" panose="02020603050405020304" pitchFamily="18" charset="0"/>
              </a:rPr>
              <a:t>cd </a:t>
            </a:r>
            <a:r>
              <a:rPr lang="en-US" sz="1100" dirty="0" smtClean="0">
                <a:solidFill>
                  <a:schemeClr val="tx1"/>
                </a:solidFill>
                <a:latin typeface="Times New Roman" panose="02020603050405020304" pitchFamily="18" charset="0"/>
                <a:cs typeface="Times New Roman" panose="02020603050405020304" pitchFamily="18" charset="0"/>
              </a:rPr>
              <a:t>practice14</a:t>
            </a:r>
            <a:endParaRPr lang="en-US" sz="1100" dirty="0">
              <a:solidFill>
                <a:schemeClr val="tx1"/>
              </a:solidFill>
              <a:latin typeface="Times New Roman" panose="02020603050405020304" pitchFamily="18" charset="0"/>
              <a:cs typeface="Times New Roman" panose="02020603050405020304" pitchFamily="18" charset="0"/>
            </a:endParaRPr>
          </a:p>
          <a:p>
            <a:pPr algn="just"/>
            <a:endParaRPr lang="en-US" sz="1100" dirty="0">
              <a:solidFill>
                <a:schemeClr val="tx1"/>
              </a:solidFill>
              <a:latin typeface="Times New Roman" panose="02020603050405020304" pitchFamily="18" charset="0"/>
              <a:cs typeface="Times New Roman" panose="02020603050405020304" pitchFamily="18" charset="0"/>
            </a:endParaRPr>
          </a:p>
          <a:p>
            <a:pPr algn="just"/>
            <a:r>
              <a:rPr lang="en-US" altLang="en-US" sz="1100" dirty="0">
                <a:solidFill>
                  <a:schemeClr val="tx1"/>
                </a:solidFill>
                <a:latin typeface="Times New Roman" panose="02020603050405020304" pitchFamily="18" charset="0"/>
                <a:cs typeface="Times New Roman" panose="02020603050405020304" pitchFamily="18" charset="0"/>
              </a:rPr>
              <a:t>echo </a:t>
            </a:r>
            <a:r>
              <a:rPr lang="en-US" altLang="en-US" sz="1100" dirty="0" smtClean="0">
                <a:solidFill>
                  <a:schemeClr val="tx1"/>
                </a:solidFill>
                <a:latin typeface="Times New Roman" panose="02020603050405020304" pitchFamily="18" charset="0"/>
                <a:cs typeface="Times New Roman" panose="02020603050405020304" pitchFamily="18" charset="0"/>
              </a:rPr>
              <a:t>“content” </a:t>
            </a:r>
            <a:r>
              <a:rPr lang="en-US" altLang="en-US" sz="1100" dirty="0">
                <a:solidFill>
                  <a:schemeClr val="tx1"/>
                </a:solidFill>
                <a:latin typeface="Times New Roman" panose="02020603050405020304" pitchFamily="18" charset="0"/>
                <a:cs typeface="Times New Roman" panose="02020603050405020304" pitchFamily="18" charset="0"/>
              </a:rPr>
              <a:t>&gt;&gt; </a:t>
            </a:r>
            <a:r>
              <a:rPr lang="en-US" altLang="en-US" sz="1100" dirty="0" smtClean="0">
                <a:solidFill>
                  <a:schemeClr val="tx1"/>
                </a:solidFill>
                <a:latin typeface="Times New Roman" panose="02020603050405020304" pitchFamily="18" charset="0"/>
                <a:cs typeface="Times New Roman" panose="02020603050405020304" pitchFamily="18" charset="0"/>
              </a:rPr>
              <a:t>README</a:t>
            </a:r>
            <a:endParaRPr lang="en-US" altLang="en-US" sz="1100" dirty="0">
              <a:solidFill>
                <a:schemeClr val="tx1"/>
              </a:solidFill>
              <a:latin typeface="Times New Roman" panose="02020603050405020304" pitchFamily="18" charset="0"/>
              <a:cs typeface="Times New Roman" panose="02020603050405020304" pitchFamily="18" charset="0"/>
            </a:endParaRPr>
          </a:p>
          <a:p>
            <a:pPr algn="just"/>
            <a:r>
              <a:rPr lang="en-US" altLang="en-US" sz="1100" dirty="0" err="1">
                <a:solidFill>
                  <a:schemeClr val="tx1"/>
                </a:solidFill>
                <a:latin typeface="Times New Roman" panose="02020603050405020304" pitchFamily="18" charset="0"/>
                <a:cs typeface="Times New Roman" panose="02020603050405020304" pitchFamily="18" charset="0"/>
              </a:rPr>
              <a:t>git</a:t>
            </a:r>
            <a:r>
              <a:rPr lang="en-US" altLang="en-US" sz="1100" dirty="0">
                <a:solidFill>
                  <a:schemeClr val="tx1"/>
                </a:solidFill>
                <a:latin typeface="Times New Roman" panose="02020603050405020304" pitchFamily="18" charset="0"/>
                <a:cs typeface="Times New Roman" panose="02020603050405020304" pitchFamily="18" charset="0"/>
              </a:rPr>
              <a:t> add </a:t>
            </a:r>
            <a:r>
              <a:rPr lang="en-US" altLang="en-US" sz="1100" dirty="0" smtClean="0">
                <a:solidFill>
                  <a:schemeClr val="tx1"/>
                </a:solidFill>
                <a:latin typeface="Times New Roman" panose="02020603050405020304" pitchFamily="18" charset="0"/>
                <a:cs typeface="Times New Roman" panose="02020603050405020304" pitchFamily="18" charset="0"/>
              </a:rPr>
              <a:t>README</a:t>
            </a:r>
            <a:endParaRPr lang="en-US" altLang="en-US" sz="1100" dirty="0">
              <a:solidFill>
                <a:schemeClr val="tx1"/>
              </a:solidFill>
              <a:latin typeface="Times New Roman" panose="02020603050405020304" pitchFamily="18" charset="0"/>
              <a:cs typeface="Times New Roman" panose="02020603050405020304" pitchFamily="18" charset="0"/>
            </a:endParaRPr>
          </a:p>
          <a:p>
            <a:pPr algn="just"/>
            <a:r>
              <a:rPr lang="en-US" altLang="en-US" sz="1100" dirty="0" err="1" smtClean="0">
                <a:solidFill>
                  <a:schemeClr val="tx1"/>
                </a:solidFill>
                <a:latin typeface="Times New Roman" panose="02020603050405020304" pitchFamily="18" charset="0"/>
                <a:cs typeface="Times New Roman" panose="02020603050405020304" pitchFamily="18" charset="0"/>
              </a:rPr>
              <a:t>git</a:t>
            </a:r>
            <a:r>
              <a:rPr lang="en-US" altLang="en-US" sz="1100" dirty="0" smtClean="0">
                <a:solidFill>
                  <a:schemeClr val="tx1"/>
                </a:solidFill>
                <a:latin typeface="Times New Roman" panose="02020603050405020304" pitchFamily="18" charset="0"/>
                <a:cs typeface="Times New Roman" panose="02020603050405020304" pitchFamily="18" charset="0"/>
              </a:rPr>
              <a:t> commit </a:t>
            </a:r>
            <a:r>
              <a:rPr lang="en-US" altLang="en-US" sz="1100" dirty="0">
                <a:solidFill>
                  <a:schemeClr val="tx1"/>
                </a:solidFill>
                <a:latin typeface="Times New Roman" panose="02020603050405020304" pitchFamily="18" charset="0"/>
                <a:cs typeface="Times New Roman" panose="02020603050405020304" pitchFamily="18" charset="0"/>
              </a:rPr>
              <a:t>-m "first commit“</a:t>
            </a:r>
          </a:p>
          <a:p>
            <a:pPr algn="just"/>
            <a:endParaRPr lang="en-US" altLang="en-US" sz="1100" dirty="0">
              <a:solidFill>
                <a:schemeClr val="tx1"/>
              </a:solidFill>
              <a:latin typeface="Times New Roman" panose="02020603050405020304" pitchFamily="18" charset="0"/>
              <a:cs typeface="Times New Roman" panose="02020603050405020304" pitchFamily="18" charset="0"/>
            </a:endParaRPr>
          </a:p>
          <a:p>
            <a:pPr algn="just"/>
            <a:r>
              <a:rPr lang="en-US" altLang="en-US" sz="1100" dirty="0">
                <a:solidFill>
                  <a:srgbClr val="008000"/>
                </a:solidFill>
                <a:latin typeface="Times New Roman" panose="02020603050405020304" pitchFamily="18" charset="0"/>
                <a:cs typeface="Times New Roman" panose="02020603050405020304" pitchFamily="18" charset="0"/>
              </a:rPr>
              <a:t># Create remote EMPTY repository </a:t>
            </a:r>
          </a:p>
          <a:p>
            <a:pPr algn="just"/>
            <a:r>
              <a:rPr lang="en-US" altLang="en-US" sz="1100" dirty="0" err="1" smtClean="0">
                <a:solidFill>
                  <a:schemeClr val="tx1"/>
                </a:solidFill>
                <a:latin typeface="Times New Roman" panose="02020603050405020304" pitchFamily="18" charset="0"/>
                <a:cs typeface="Times New Roman" panose="02020603050405020304" pitchFamily="18" charset="0"/>
              </a:rPr>
              <a:t>git</a:t>
            </a:r>
            <a:r>
              <a:rPr lang="en-US" altLang="en-US" sz="1100" dirty="0" smtClean="0">
                <a:solidFill>
                  <a:schemeClr val="tx1"/>
                </a:solidFill>
                <a:latin typeface="Times New Roman" panose="02020603050405020304" pitchFamily="18" charset="0"/>
                <a:cs typeface="Times New Roman" panose="02020603050405020304" pitchFamily="18" charset="0"/>
              </a:rPr>
              <a:t> </a:t>
            </a:r>
            <a:r>
              <a:rPr lang="en-US" altLang="en-US" sz="1100" dirty="0">
                <a:solidFill>
                  <a:schemeClr val="tx1"/>
                </a:solidFill>
                <a:latin typeface="Times New Roman" panose="02020603050405020304" pitchFamily="18" charset="0"/>
                <a:cs typeface="Times New Roman" panose="02020603050405020304" pitchFamily="18" charset="0"/>
              </a:rPr>
              <a:t>remote add </a:t>
            </a:r>
            <a:r>
              <a:rPr lang="en-US" altLang="en-US" sz="1100" dirty="0">
                <a:solidFill>
                  <a:srgbClr val="C00000"/>
                </a:solidFill>
                <a:latin typeface="Times New Roman" panose="02020603050405020304" pitchFamily="18" charset="0"/>
                <a:cs typeface="Times New Roman" panose="02020603050405020304" pitchFamily="18" charset="0"/>
              </a:rPr>
              <a:t>origin</a:t>
            </a:r>
            <a:r>
              <a:rPr lang="en-US" altLang="en-US" sz="1100" dirty="0">
                <a:solidFill>
                  <a:srgbClr val="0070C0"/>
                </a:solidFill>
                <a:latin typeface="Times New Roman" panose="02020603050405020304" pitchFamily="18" charset="0"/>
                <a:cs typeface="Times New Roman" panose="02020603050405020304" pitchFamily="18" charset="0"/>
              </a:rPr>
              <a:t> </a:t>
            </a:r>
            <a:r>
              <a:rPr lang="en-US" altLang="en-US" sz="1100" dirty="0" err="1">
                <a:solidFill>
                  <a:srgbClr val="0070C0"/>
                </a:solidFill>
                <a:latin typeface="Times New Roman" panose="02020603050405020304" pitchFamily="18" charset="0"/>
                <a:cs typeface="Times New Roman" panose="02020603050405020304" pitchFamily="18" charset="0"/>
              </a:rPr>
              <a:t>git@github.com:practicalgit</a:t>
            </a:r>
            <a:r>
              <a:rPr lang="en-US" altLang="en-US" sz="1100" dirty="0">
                <a:solidFill>
                  <a:srgbClr val="0070C0"/>
                </a:solidFill>
                <a:latin typeface="Times New Roman" panose="02020603050405020304" pitchFamily="18" charset="0"/>
                <a:cs typeface="Times New Roman" panose="02020603050405020304" pitchFamily="18" charset="0"/>
              </a:rPr>
              <a:t>/practice4.git</a:t>
            </a:r>
            <a:endParaRPr lang="en-US" altLang="en-US" sz="1100" dirty="0" smtClean="0">
              <a:solidFill>
                <a:srgbClr val="0070C0"/>
              </a:solidFill>
              <a:latin typeface="Times New Roman" panose="02020603050405020304" pitchFamily="18" charset="0"/>
              <a:cs typeface="Times New Roman" panose="02020603050405020304" pitchFamily="18" charset="0"/>
            </a:endParaRPr>
          </a:p>
          <a:p>
            <a:pPr algn="just"/>
            <a:r>
              <a:rPr lang="en-US" altLang="en-US" sz="1100" dirty="0" err="1" smtClean="0">
                <a:solidFill>
                  <a:schemeClr val="tx1"/>
                </a:solidFill>
                <a:latin typeface="Times New Roman" panose="02020603050405020304" pitchFamily="18" charset="0"/>
                <a:cs typeface="Times New Roman" panose="02020603050405020304" pitchFamily="18" charset="0"/>
              </a:rPr>
              <a:t>git</a:t>
            </a:r>
            <a:r>
              <a:rPr lang="en-US" altLang="en-US" sz="1100" dirty="0" smtClean="0">
                <a:solidFill>
                  <a:schemeClr val="tx1"/>
                </a:solidFill>
                <a:latin typeface="Times New Roman" panose="02020603050405020304" pitchFamily="18" charset="0"/>
                <a:cs typeface="Times New Roman" panose="02020603050405020304" pitchFamily="18" charset="0"/>
              </a:rPr>
              <a:t> </a:t>
            </a:r>
            <a:r>
              <a:rPr lang="en-US" altLang="en-US" sz="1100" dirty="0">
                <a:solidFill>
                  <a:schemeClr val="tx1"/>
                </a:solidFill>
                <a:latin typeface="Times New Roman" panose="02020603050405020304" pitchFamily="18" charset="0"/>
                <a:cs typeface="Times New Roman" panose="02020603050405020304" pitchFamily="18" charset="0"/>
              </a:rPr>
              <a:t>push -u </a:t>
            </a:r>
            <a:r>
              <a:rPr lang="en-US" altLang="en-US" sz="1100" dirty="0">
                <a:solidFill>
                  <a:srgbClr val="C00000"/>
                </a:solidFill>
                <a:latin typeface="Times New Roman" panose="02020603050405020304" pitchFamily="18" charset="0"/>
                <a:cs typeface="Times New Roman" panose="02020603050405020304" pitchFamily="18" charset="0"/>
              </a:rPr>
              <a:t>origin</a:t>
            </a:r>
            <a:r>
              <a:rPr lang="en-US" altLang="en-US" sz="1100" dirty="0">
                <a:solidFill>
                  <a:schemeClr val="tx1"/>
                </a:solidFill>
                <a:latin typeface="Times New Roman" panose="02020603050405020304" pitchFamily="18" charset="0"/>
                <a:cs typeface="Times New Roman" panose="02020603050405020304" pitchFamily="18" charset="0"/>
              </a:rPr>
              <a:t> </a:t>
            </a:r>
            <a:r>
              <a:rPr lang="en-US" altLang="en-US" sz="1100" dirty="0" smtClean="0">
                <a:solidFill>
                  <a:schemeClr val="tx1"/>
                </a:solidFill>
                <a:latin typeface="Times New Roman" panose="02020603050405020304" pitchFamily="18" charset="0"/>
                <a:cs typeface="Times New Roman" panose="02020603050405020304" pitchFamily="18" charset="0"/>
              </a:rPr>
              <a:t>master </a:t>
            </a:r>
            <a:r>
              <a:rPr lang="en-US" altLang="en-US" sz="1100" dirty="0" smtClean="0">
                <a:solidFill>
                  <a:schemeClr val="bg1">
                    <a:lumMod val="50000"/>
                  </a:schemeClr>
                </a:solidFill>
                <a:latin typeface="Times New Roman" panose="02020603050405020304" pitchFamily="18" charset="0"/>
                <a:cs typeface="Times New Roman" panose="02020603050405020304" pitchFamily="18" charset="0"/>
              </a:rPr>
              <a:t># allows to invoke </a:t>
            </a:r>
            <a:r>
              <a:rPr lang="en-US" altLang="en-US" sz="1100" dirty="0" err="1" smtClean="0">
                <a:solidFill>
                  <a:schemeClr val="bg1">
                    <a:lumMod val="50000"/>
                  </a:schemeClr>
                </a:solidFill>
                <a:latin typeface="Times New Roman" panose="02020603050405020304" pitchFamily="18" charset="0"/>
                <a:cs typeface="Times New Roman" panose="02020603050405020304" pitchFamily="18" charset="0"/>
              </a:rPr>
              <a:t>git</a:t>
            </a:r>
            <a:r>
              <a:rPr lang="en-US" altLang="en-US" sz="1100" dirty="0" smtClean="0">
                <a:solidFill>
                  <a:schemeClr val="bg1">
                    <a:lumMod val="50000"/>
                  </a:schemeClr>
                </a:solidFill>
                <a:latin typeface="Times New Roman" panose="02020603050405020304" pitchFamily="18" charset="0"/>
                <a:cs typeface="Times New Roman" panose="02020603050405020304" pitchFamily="18" charset="0"/>
              </a:rPr>
              <a:t> pull or </a:t>
            </a:r>
            <a:r>
              <a:rPr lang="en-US" altLang="en-US" sz="1100" dirty="0" err="1" smtClean="0">
                <a:solidFill>
                  <a:schemeClr val="bg1">
                    <a:lumMod val="50000"/>
                  </a:schemeClr>
                </a:solidFill>
                <a:latin typeface="Times New Roman" panose="02020603050405020304" pitchFamily="18" charset="0"/>
                <a:cs typeface="Times New Roman" panose="02020603050405020304" pitchFamily="18" charset="0"/>
              </a:rPr>
              <a:t>git</a:t>
            </a:r>
            <a:r>
              <a:rPr lang="en-US" altLang="en-US" sz="1100" dirty="0" smtClean="0">
                <a:solidFill>
                  <a:schemeClr val="bg1">
                    <a:lumMod val="50000"/>
                  </a:schemeClr>
                </a:solidFill>
                <a:latin typeface="Times New Roman" panose="02020603050405020304" pitchFamily="18" charset="0"/>
                <a:cs typeface="Times New Roman" panose="02020603050405020304" pitchFamily="18" charset="0"/>
              </a:rPr>
              <a:t> fetch</a:t>
            </a:r>
          </a:p>
          <a:p>
            <a:pPr lvl="0" algn="just"/>
            <a:endParaRPr lang="en-US" altLang="en-US" sz="1100" dirty="0" smtClean="0">
              <a:solidFill>
                <a:schemeClr val="bg1">
                  <a:lumMod val="50000"/>
                </a:schemeClr>
              </a:solidFill>
              <a:latin typeface="Times New Roman" panose="02020603050405020304" pitchFamily="18" charset="0"/>
              <a:cs typeface="Times New Roman" panose="02020603050405020304" pitchFamily="18" charset="0"/>
            </a:endParaRPr>
          </a:p>
          <a:p>
            <a:pPr lvl="0" algn="just"/>
            <a:r>
              <a:rPr lang="en-US" altLang="en-US" sz="1100" dirty="0" smtClean="0">
                <a:solidFill>
                  <a:schemeClr val="bg1">
                    <a:lumMod val="50000"/>
                  </a:schemeClr>
                </a:solidFill>
                <a:latin typeface="Times New Roman" panose="02020603050405020304" pitchFamily="18" charset="0"/>
                <a:cs typeface="Times New Roman" panose="02020603050405020304" pitchFamily="18" charset="0"/>
              </a:rPr>
              <a:t>cd .. </a:t>
            </a:r>
          </a:p>
          <a:p>
            <a:pPr lvl="0" algn="just"/>
            <a:r>
              <a:rPr lang="en-US" altLang="en-US" sz="1100" dirty="0" err="1" smtClean="0">
                <a:solidFill>
                  <a:schemeClr val="bg1">
                    <a:lumMod val="50000"/>
                  </a:schemeClr>
                </a:solidFill>
                <a:latin typeface="Times New Roman" panose="02020603050405020304" pitchFamily="18" charset="0"/>
                <a:cs typeface="Times New Roman" panose="02020603050405020304" pitchFamily="18" charset="0"/>
              </a:rPr>
              <a:t>rm</a:t>
            </a:r>
            <a:r>
              <a:rPr lang="en-US" altLang="en-US" sz="1100" dirty="0" smtClean="0">
                <a:solidFill>
                  <a:schemeClr val="bg1">
                    <a:lumMod val="50000"/>
                  </a:schemeClr>
                </a:solidFill>
                <a:latin typeface="Times New Roman" panose="02020603050405020304" pitchFamily="18" charset="0"/>
                <a:cs typeface="Times New Roman" panose="02020603050405020304" pitchFamily="18" charset="0"/>
              </a:rPr>
              <a:t> –</a:t>
            </a:r>
            <a:r>
              <a:rPr lang="en-US" altLang="en-US" sz="1100" dirty="0" err="1" smtClean="0">
                <a:solidFill>
                  <a:schemeClr val="bg1">
                    <a:lumMod val="50000"/>
                  </a:schemeClr>
                </a:solidFill>
                <a:latin typeface="Times New Roman" panose="02020603050405020304" pitchFamily="18" charset="0"/>
                <a:cs typeface="Times New Roman" panose="02020603050405020304" pitchFamily="18" charset="0"/>
              </a:rPr>
              <a:t>rf</a:t>
            </a:r>
            <a:r>
              <a:rPr lang="en-US" altLang="en-US" sz="1100" dirty="0" smtClean="0">
                <a:solidFill>
                  <a:schemeClr val="bg1">
                    <a:lumMod val="50000"/>
                  </a:schemeClr>
                </a:solidFill>
                <a:latin typeface="Times New Roman" panose="02020603050405020304" pitchFamily="18" charset="0"/>
                <a:cs typeface="Times New Roman" panose="02020603050405020304" pitchFamily="18" charset="0"/>
              </a:rPr>
              <a:t> practice4</a:t>
            </a:r>
          </a:p>
          <a:p>
            <a:pPr lvl="0" algn="just"/>
            <a:endParaRPr lang="en-US" altLang="en-US" sz="1100" dirty="0" smtClean="0">
              <a:solidFill>
                <a:schemeClr val="bg1">
                  <a:lumMod val="50000"/>
                </a:schemeClr>
              </a:solidFill>
              <a:latin typeface="Times New Roman" panose="02020603050405020304" pitchFamily="18" charset="0"/>
              <a:cs typeface="Times New Roman" panose="02020603050405020304" pitchFamily="18" charset="0"/>
            </a:endParaRPr>
          </a:p>
          <a:p>
            <a:pPr algn="just"/>
            <a:r>
              <a:rPr lang="en-US" sz="1100" dirty="0" smtClean="0">
                <a:solidFill>
                  <a:srgbClr val="008000"/>
                </a:solidFill>
                <a:latin typeface="Times New Roman" panose="02020603050405020304" pitchFamily="18" charset="0"/>
                <a:cs typeface="Times New Roman" panose="02020603050405020304" pitchFamily="18" charset="0"/>
              </a:rPr>
              <a:t># </a:t>
            </a:r>
            <a:r>
              <a:rPr lang="en-US" sz="1100" dirty="0">
                <a:solidFill>
                  <a:srgbClr val="008000"/>
                </a:solidFill>
                <a:latin typeface="Times New Roman" panose="02020603050405020304" pitchFamily="18" charset="0"/>
                <a:cs typeface="Times New Roman" panose="02020603050405020304" pitchFamily="18" charset="0"/>
              </a:rPr>
              <a:t>scenario 2: </a:t>
            </a:r>
            <a:r>
              <a:rPr lang="en-US" sz="1100" dirty="0" smtClean="0">
                <a:solidFill>
                  <a:srgbClr val="008000"/>
                </a:solidFill>
                <a:latin typeface="Times New Roman" panose="02020603050405020304" pitchFamily="18" charset="0"/>
                <a:cs typeface="Times New Roman" panose="02020603050405020304" pitchFamily="18" charset="0"/>
              </a:rPr>
              <a:t>clone a repository </a:t>
            </a:r>
            <a:r>
              <a:rPr lang="en-US" sz="1100" dirty="0">
                <a:solidFill>
                  <a:srgbClr val="008000"/>
                </a:solidFill>
                <a:latin typeface="Times New Roman" panose="02020603050405020304" pitchFamily="18" charset="0"/>
                <a:cs typeface="Times New Roman" panose="02020603050405020304" pitchFamily="18" charset="0"/>
              </a:rPr>
              <a:t>from the command </a:t>
            </a:r>
            <a:r>
              <a:rPr lang="en-US" sz="1100" dirty="0" smtClean="0">
                <a:solidFill>
                  <a:srgbClr val="008000"/>
                </a:solidFill>
                <a:latin typeface="Times New Roman" panose="02020603050405020304" pitchFamily="18" charset="0"/>
                <a:cs typeface="Times New Roman" panose="02020603050405020304" pitchFamily="18" charset="0"/>
              </a:rPr>
              <a:t>line</a:t>
            </a:r>
          </a:p>
          <a:p>
            <a:pPr algn="just"/>
            <a:r>
              <a:rPr lang="en-US" sz="1100" dirty="0" smtClean="0">
                <a:solidFill>
                  <a:srgbClr val="008000"/>
                </a:solidFill>
                <a:latin typeface="Times New Roman" panose="02020603050405020304" pitchFamily="18" charset="0"/>
                <a:cs typeface="Times New Roman" panose="02020603050405020304" pitchFamily="18" charset="0"/>
              </a:rPr>
              <a:t># make sure to use SSH link not HTTPS</a:t>
            </a:r>
            <a:endParaRPr lang="en-US" sz="1100" dirty="0">
              <a:solidFill>
                <a:srgbClr val="008000"/>
              </a:solidFill>
              <a:latin typeface="Times New Roman" panose="02020603050405020304" pitchFamily="18" charset="0"/>
              <a:cs typeface="Times New Roman" panose="02020603050405020304" pitchFamily="18" charset="0"/>
            </a:endParaRPr>
          </a:p>
          <a:p>
            <a:pPr lvl="0" algn="just"/>
            <a:r>
              <a:rPr lang="en-US" altLang="en-US" sz="1100" dirty="0" err="1">
                <a:solidFill>
                  <a:schemeClr val="tx1"/>
                </a:solidFill>
                <a:latin typeface="Times New Roman" panose="02020603050405020304" pitchFamily="18" charset="0"/>
                <a:cs typeface="Times New Roman" panose="02020603050405020304" pitchFamily="18" charset="0"/>
              </a:rPr>
              <a:t>git</a:t>
            </a:r>
            <a:r>
              <a:rPr lang="en-US" altLang="en-US" sz="1100" dirty="0">
                <a:solidFill>
                  <a:schemeClr val="tx1"/>
                </a:solidFill>
                <a:latin typeface="Times New Roman" panose="02020603050405020304" pitchFamily="18" charset="0"/>
                <a:cs typeface="Times New Roman" panose="02020603050405020304" pitchFamily="18" charset="0"/>
              </a:rPr>
              <a:t> clone </a:t>
            </a:r>
            <a:r>
              <a:rPr lang="en-US" altLang="en-US" sz="1100" dirty="0" err="1" smtClean="0">
                <a:solidFill>
                  <a:srgbClr val="0070C0"/>
                </a:solidFill>
                <a:latin typeface="Times New Roman" panose="02020603050405020304" pitchFamily="18" charset="0"/>
                <a:cs typeface="Times New Roman" panose="02020603050405020304" pitchFamily="18" charset="0"/>
              </a:rPr>
              <a:t>git@github.com:practicalgit</a:t>
            </a:r>
            <a:r>
              <a:rPr lang="en-US" altLang="en-US" sz="1100" dirty="0" smtClean="0">
                <a:solidFill>
                  <a:srgbClr val="0070C0"/>
                </a:solidFill>
                <a:latin typeface="Times New Roman" panose="02020603050405020304" pitchFamily="18" charset="0"/>
                <a:cs typeface="Times New Roman" panose="02020603050405020304" pitchFamily="18" charset="0"/>
              </a:rPr>
              <a:t>/practice4.git</a:t>
            </a:r>
            <a:endParaRPr lang="en-US" altLang="en-US" sz="1100" dirty="0">
              <a:solidFill>
                <a:srgbClr val="0070C0"/>
              </a:solidFill>
              <a:latin typeface="Times New Roman" panose="02020603050405020304" pitchFamily="18" charset="0"/>
              <a:cs typeface="Times New Roman" panose="02020603050405020304" pitchFamily="18" charset="0"/>
            </a:endParaRPr>
          </a:p>
          <a:p>
            <a:pPr lvl="0" algn="just"/>
            <a:r>
              <a:rPr lang="en-US" altLang="en-US" sz="1100" dirty="0">
                <a:solidFill>
                  <a:schemeClr val="tx1"/>
                </a:solidFill>
                <a:latin typeface="Times New Roman" panose="02020603050405020304" pitchFamily="18" charset="0"/>
                <a:cs typeface="Times New Roman" panose="02020603050405020304" pitchFamily="18" charset="0"/>
              </a:rPr>
              <a:t>cd </a:t>
            </a:r>
            <a:r>
              <a:rPr lang="en-US" altLang="en-US" sz="1100" dirty="0" smtClean="0">
                <a:solidFill>
                  <a:schemeClr val="tx1"/>
                </a:solidFill>
                <a:latin typeface="Times New Roman" panose="02020603050405020304" pitchFamily="18" charset="0"/>
                <a:cs typeface="Times New Roman" panose="02020603050405020304" pitchFamily="18" charset="0"/>
              </a:rPr>
              <a:t>practice4</a:t>
            </a:r>
            <a:endParaRPr lang="en-US" altLang="en-US" sz="1100" dirty="0">
              <a:solidFill>
                <a:schemeClr val="tx1"/>
              </a:solidFill>
              <a:latin typeface="Times New Roman" panose="02020603050405020304" pitchFamily="18" charset="0"/>
              <a:cs typeface="Times New Roman" panose="02020603050405020304" pitchFamily="18" charset="0"/>
            </a:endParaRPr>
          </a:p>
          <a:p>
            <a:pPr lvl="0" algn="just"/>
            <a:endParaRPr lang="en-US" altLang="en-US" sz="1100" dirty="0" smtClean="0">
              <a:solidFill>
                <a:schemeClr val="bg1">
                  <a:lumMod val="50000"/>
                </a:schemeClr>
              </a:solidFill>
              <a:latin typeface="Times New Roman" panose="02020603050405020304" pitchFamily="18" charset="0"/>
              <a:cs typeface="Times New Roman" panose="02020603050405020304" pitchFamily="18" charset="0"/>
            </a:endParaRPr>
          </a:p>
          <a:p>
            <a:pPr algn="just"/>
            <a:endParaRPr lang="en-US" sz="1050" dirty="0">
              <a:solidFill>
                <a:schemeClr val="bg1">
                  <a:lumMod val="50000"/>
                </a:schemeClr>
              </a:solidFill>
              <a:latin typeface="Times New Roman" panose="02020603050405020304" pitchFamily="18" charset="0"/>
              <a:cs typeface="Times New Roman" panose="02020603050405020304" pitchFamily="18" charset="0"/>
            </a:endParaRPr>
          </a:p>
        </p:txBody>
      </p:sp>
      <p:sp>
        <p:nvSpPr>
          <p:cNvPr id="9" name="Line Callout 1 8"/>
          <p:cNvSpPr/>
          <p:nvPr/>
        </p:nvSpPr>
        <p:spPr bwMode="auto">
          <a:xfrm>
            <a:off x="4606494" y="1256556"/>
            <a:ext cx="4182338" cy="690008"/>
          </a:xfrm>
          <a:prstGeom prst="borderCallout1">
            <a:avLst>
              <a:gd name="adj1" fmla="val 53802"/>
              <a:gd name="adj2" fmla="val -2862"/>
              <a:gd name="adj3" fmla="val 71666"/>
              <a:gd name="adj4" fmla="val -23338"/>
            </a:avLst>
          </a:prstGeom>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algn="just"/>
            <a:r>
              <a:rPr lang="en-US" sz="1000" dirty="0" smtClean="0">
                <a:solidFill>
                  <a:srgbClr val="00B050"/>
                </a:solidFill>
                <a:latin typeface="Times New Roman" panose="02020603050405020304" pitchFamily="18" charset="0"/>
                <a:cs typeface="Times New Roman" panose="02020603050405020304" pitchFamily="18" charset="0"/>
              </a:rPr>
              <a:t>Create a new remote repository and populate it with a local project</a:t>
            </a:r>
          </a:p>
          <a:p>
            <a:pPr algn="just"/>
            <a:r>
              <a:rPr lang="en-US" sz="1000" dirty="0" smtClean="0">
                <a:solidFill>
                  <a:schemeClr val="tx1"/>
                </a:solidFill>
                <a:latin typeface="Times New Roman" panose="02020603050405020304" pitchFamily="18" charset="0"/>
                <a:cs typeface="Times New Roman" panose="02020603050405020304" pitchFamily="18" charset="0"/>
              </a:rPr>
              <a:t>See GitHub slides</a:t>
            </a:r>
          </a:p>
          <a:p>
            <a:pPr algn="just"/>
            <a:r>
              <a:rPr lang="en-US" sz="1000" dirty="0" smtClean="0">
                <a:solidFill>
                  <a:schemeClr val="tx1"/>
                </a:solidFill>
                <a:latin typeface="Times New Roman" panose="02020603050405020304" pitchFamily="18" charset="0"/>
                <a:cs typeface="Times New Roman" panose="02020603050405020304" pitchFamily="18" charset="0"/>
              </a:rPr>
              <a:t>For example: </a:t>
            </a:r>
            <a:r>
              <a:rPr lang="en-US" sz="1000" dirty="0" err="1">
                <a:solidFill>
                  <a:srgbClr val="0070C0"/>
                </a:solidFill>
                <a:latin typeface="Times New Roman" panose="02020603050405020304" pitchFamily="18" charset="0"/>
                <a:cs typeface="Times New Roman" panose="02020603050405020304" pitchFamily="18" charset="0"/>
              </a:rPr>
              <a:t>git@github.com:practicalgit</a:t>
            </a:r>
            <a:r>
              <a:rPr lang="en-US" sz="1000" dirty="0">
                <a:solidFill>
                  <a:srgbClr val="0070C0"/>
                </a:solidFill>
                <a:latin typeface="Times New Roman" panose="02020603050405020304" pitchFamily="18" charset="0"/>
                <a:cs typeface="Times New Roman" panose="02020603050405020304" pitchFamily="18" charset="0"/>
              </a:rPr>
              <a:t>/practice4.git</a:t>
            </a:r>
            <a:endParaRPr lang="en-US" sz="1000" dirty="0" smtClean="0">
              <a:solidFill>
                <a:srgbClr val="0070C0"/>
              </a:solidFill>
              <a:latin typeface="Times New Roman" panose="02020603050405020304" pitchFamily="18" charset="0"/>
              <a:cs typeface="Times New Roman" panose="02020603050405020304" pitchFamily="18" charset="0"/>
            </a:endParaRPr>
          </a:p>
        </p:txBody>
      </p:sp>
      <p:pic>
        <p:nvPicPr>
          <p:cNvPr id="11" name="Picture 10"/>
          <p:cNvPicPr>
            <a:picLocks noChangeAspect="1"/>
          </p:cNvPicPr>
          <p:nvPr/>
        </p:nvPicPr>
        <p:blipFill>
          <a:blip r:embed="rId2"/>
          <a:stretch>
            <a:fillRect/>
          </a:stretch>
        </p:blipFill>
        <p:spPr>
          <a:xfrm>
            <a:off x="4668839" y="3786687"/>
            <a:ext cx="4262869" cy="2664670"/>
          </a:xfrm>
          <a:prstGeom prst="rect">
            <a:avLst/>
          </a:prstGeom>
        </p:spPr>
      </p:pic>
      <p:sp>
        <p:nvSpPr>
          <p:cNvPr id="14" name="Line Callout 1 13"/>
          <p:cNvSpPr/>
          <p:nvPr/>
        </p:nvSpPr>
        <p:spPr bwMode="auto">
          <a:xfrm>
            <a:off x="4606494" y="2234745"/>
            <a:ext cx="4182338" cy="805440"/>
          </a:xfrm>
          <a:prstGeom prst="borderCallout1">
            <a:avLst>
              <a:gd name="adj1" fmla="val 53802"/>
              <a:gd name="adj2" fmla="val -2862"/>
              <a:gd name="adj3" fmla="val 76223"/>
              <a:gd name="adj4" fmla="val -9735"/>
            </a:avLst>
          </a:prstGeom>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lvl="0" algn="just"/>
            <a:r>
              <a:rPr lang="en-US" altLang="en-US" sz="1000" dirty="0" err="1">
                <a:solidFill>
                  <a:schemeClr val="tx1"/>
                </a:solidFill>
                <a:latin typeface="Times New Roman" panose="02020603050405020304" pitchFamily="18" charset="0"/>
                <a:cs typeface="Times New Roman" panose="02020603050405020304" pitchFamily="18" charset="0"/>
              </a:rPr>
              <a:t>git</a:t>
            </a:r>
            <a:r>
              <a:rPr lang="en-US" altLang="en-US" sz="1000" dirty="0">
                <a:solidFill>
                  <a:schemeClr val="tx1"/>
                </a:solidFill>
                <a:latin typeface="Times New Roman" panose="02020603050405020304" pitchFamily="18" charset="0"/>
                <a:cs typeface="Times New Roman" panose="02020603050405020304" pitchFamily="18" charset="0"/>
              </a:rPr>
              <a:t> push </a:t>
            </a:r>
            <a:r>
              <a:rPr lang="en-US" altLang="en-US" sz="1000" dirty="0">
                <a:solidFill>
                  <a:srgbClr val="C00000"/>
                </a:solidFill>
                <a:latin typeface="Times New Roman" panose="02020603050405020304" pitchFamily="18" charset="0"/>
                <a:cs typeface="Times New Roman" panose="02020603050405020304" pitchFamily="18" charset="0"/>
              </a:rPr>
              <a:t>-u</a:t>
            </a:r>
            <a:r>
              <a:rPr lang="en-US" altLang="en-US" sz="1000" dirty="0">
                <a:solidFill>
                  <a:schemeClr val="tx1"/>
                </a:solidFill>
                <a:latin typeface="Times New Roman" panose="02020603050405020304" pitchFamily="18" charset="0"/>
                <a:cs typeface="Times New Roman" panose="02020603050405020304" pitchFamily="18" charset="0"/>
              </a:rPr>
              <a:t> origin master </a:t>
            </a:r>
          </a:p>
          <a:p>
            <a:pPr algn="just"/>
            <a:r>
              <a:rPr lang="en-US" sz="1000" dirty="0" smtClean="0">
                <a:solidFill>
                  <a:schemeClr val="tx1"/>
                </a:solidFill>
                <a:latin typeface="Times New Roman" panose="02020603050405020304" pitchFamily="18" charset="0"/>
                <a:cs typeface="Times New Roman" panose="02020603050405020304" pitchFamily="18" charset="0"/>
              </a:rPr>
              <a:t>Is </a:t>
            </a:r>
            <a:r>
              <a:rPr lang="en-US" sz="1000" dirty="0">
                <a:solidFill>
                  <a:schemeClr val="tx1"/>
                </a:solidFill>
                <a:latin typeface="Times New Roman" panose="02020603050405020304" pitchFamily="18" charset="0"/>
                <a:cs typeface="Times New Roman" panose="02020603050405020304" pitchFamily="18" charset="0"/>
              </a:rPr>
              <a:t>the same as: </a:t>
            </a:r>
          </a:p>
          <a:p>
            <a:pPr algn="just"/>
            <a:r>
              <a:rPr lang="en-US" sz="1000" dirty="0" err="1">
                <a:solidFill>
                  <a:schemeClr val="tx1"/>
                </a:solidFill>
                <a:latin typeface="Times New Roman" panose="02020603050405020304" pitchFamily="18" charset="0"/>
                <a:cs typeface="Times New Roman" panose="02020603050405020304" pitchFamily="18" charset="0"/>
              </a:rPr>
              <a:t>git</a:t>
            </a:r>
            <a:r>
              <a:rPr lang="en-US" sz="1000" dirty="0">
                <a:solidFill>
                  <a:schemeClr val="tx1"/>
                </a:solidFill>
                <a:latin typeface="Times New Roman" panose="02020603050405020304" pitchFamily="18" charset="0"/>
                <a:cs typeface="Times New Roman" panose="02020603050405020304" pitchFamily="18" charset="0"/>
              </a:rPr>
              <a:t> push origin master ; </a:t>
            </a:r>
            <a:r>
              <a:rPr lang="en-US" sz="1000" dirty="0" err="1">
                <a:solidFill>
                  <a:schemeClr val="tx1"/>
                </a:solidFill>
                <a:latin typeface="Times New Roman" panose="02020603050405020304" pitchFamily="18" charset="0"/>
                <a:cs typeface="Times New Roman" panose="02020603050405020304" pitchFamily="18" charset="0"/>
              </a:rPr>
              <a:t>git</a:t>
            </a:r>
            <a:r>
              <a:rPr lang="en-US" sz="1000" dirty="0">
                <a:solidFill>
                  <a:schemeClr val="tx1"/>
                </a:solidFill>
                <a:latin typeface="Times New Roman" panose="02020603050405020304" pitchFamily="18" charset="0"/>
                <a:cs typeface="Times New Roman" panose="02020603050405020304" pitchFamily="18" charset="0"/>
              </a:rPr>
              <a:t> branch --set-upstream master </a:t>
            </a:r>
            <a:r>
              <a:rPr lang="en-US" sz="1000" dirty="0" smtClean="0">
                <a:solidFill>
                  <a:schemeClr val="tx1"/>
                </a:solidFill>
                <a:latin typeface="Times New Roman" panose="02020603050405020304" pitchFamily="18" charset="0"/>
                <a:cs typeface="Times New Roman" panose="02020603050405020304" pitchFamily="18" charset="0"/>
              </a:rPr>
              <a:t>origin/master</a:t>
            </a:r>
          </a:p>
          <a:p>
            <a:pPr algn="just"/>
            <a:r>
              <a:rPr lang="en-US" sz="1000" dirty="0" smtClean="0">
                <a:solidFill>
                  <a:schemeClr val="accent5">
                    <a:lumMod val="75000"/>
                  </a:schemeClr>
                </a:solidFill>
                <a:latin typeface="Times New Roman" panose="02020603050405020304" pitchFamily="18" charset="0"/>
                <a:cs typeface="Times New Roman" panose="02020603050405020304" pitchFamily="18" charset="0"/>
              </a:rPr>
              <a:t>It means that local master branch it tracking remote origin/master branch</a:t>
            </a:r>
            <a:r>
              <a:rPr lang="en-US" sz="1000" dirty="0" smtClean="0">
                <a:solidFill>
                  <a:schemeClr val="tx1"/>
                </a:solidFill>
                <a:latin typeface="Times New Roman" panose="02020603050405020304" pitchFamily="18" charset="0"/>
                <a:cs typeface="Times New Roman" panose="02020603050405020304" pitchFamily="18" charset="0"/>
              </a:rPr>
              <a:t>. </a:t>
            </a:r>
            <a:endParaRPr lang="en-US" sz="10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16478102"/>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Practice </a:t>
            </a:r>
            <a:r>
              <a:rPr lang="en-US" b="1" dirty="0" smtClean="0">
                <a:solidFill>
                  <a:srgbClr val="0070C0"/>
                </a:solidFill>
                <a:effectLst>
                  <a:outerShdw blurRad="38100" dist="38100" dir="2700000" algn="tl">
                    <a:srgbClr val="000000">
                      <a:alpha val="43137"/>
                    </a:srgbClr>
                  </a:outerShdw>
                </a:effectLst>
                <a:latin typeface="Arial" charset="0"/>
                <a:cs typeface="Arial" charset="0"/>
              </a:rPr>
              <a:t>15</a:t>
            </a:r>
            <a:r>
              <a:rPr lang="en-US" b="1" dirty="0" smtClean="0">
                <a:solidFill>
                  <a:srgbClr val="0070C0"/>
                </a:solidFill>
                <a:effectLst>
                  <a:outerShdw blurRad="38100" dist="38100" dir="2700000" algn="tl">
                    <a:srgbClr val="000000">
                      <a:alpha val="43137"/>
                    </a:srgbClr>
                  </a:outerShdw>
                </a:effectLst>
                <a:latin typeface="Arial" charset="0"/>
                <a:cs typeface="Arial" charset="0"/>
              </a:rPr>
              <a:t>:  </a:t>
            </a:r>
            <a:r>
              <a:rPr lang="en-US" b="1" dirty="0">
                <a:solidFill>
                  <a:srgbClr val="0070C0"/>
                </a:solidFill>
                <a:effectLst>
                  <a:outerShdw blurRad="38100" dist="38100" dir="2700000" algn="tl">
                    <a:srgbClr val="000000">
                      <a:alpha val="43137"/>
                    </a:srgbClr>
                  </a:outerShdw>
                </a:effectLst>
                <a:latin typeface="Arial" charset="0"/>
                <a:cs typeface="Arial" charset="0"/>
              </a:rPr>
              <a:t>Working with Remotes</a:t>
            </a:r>
            <a:br>
              <a:rPr lang="en-US" b="1" dirty="0">
                <a:solidFill>
                  <a:srgbClr val="0070C0"/>
                </a:solidFill>
                <a:effectLst>
                  <a:outerShdw blurRad="38100" dist="38100" dir="2700000" algn="tl">
                    <a:srgbClr val="000000">
                      <a:alpha val="43137"/>
                    </a:srgbClr>
                  </a:outerShdw>
                </a:effectLst>
                <a:latin typeface="Arial" charset="0"/>
                <a:cs typeface="Arial" charset="0"/>
              </a:rPr>
            </a:br>
            <a:endParaRPr lang="en-US" b="1" dirty="0">
              <a:solidFill>
                <a:srgbClr val="0070C0"/>
              </a:solidFill>
              <a:effectLst>
                <a:outerShdw blurRad="38100" dist="38100" dir="2700000" algn="tl">
                  <a:srgbClr val="000000">
                    <a:alpha val="43137"/>
                  </a:srgbClr>
                </a:outerShdw>
              </a:effectLst>
              <a:latin typeface="Arial" charset="0"/>
              <a:cs typeface="Arial" charset="0"/>
            </a:endParaRPr>
          </a:p>
        </p:txBody>
      </p:sp>
      <p:sp>
        <p:nvSpPr>
          <p:cNvPr id="3" name="Rectangle 2"/>
          <p:cNvSpPr/>
          <p:nvPr/>
        </p:nvSpPr>
        <p:spPr>
          <a:xfrm>
            <a:off x="793050" y="1159320"/>
            <a:ext cx="4094018" cy="5424562"/>
          </a:xfrm>
          <a:prstGeom prst="rect">
            <a:avLst/>
          </a:prstGeom>
        </p:spPr>
        <p:txBody>
          <a:bodyPr wrap="square">
            <a:spAutoFit/>
          </a:bodyPr>
          <a:lstStyle/>
          <a:p>
            <a:pPr lvl="0" algn="just"/>
            <a:r>
              <a:rPr lang="en-US" altLang="en-US" sz="1050" dirty="0" err="1" smtClean="0">
                <a:solidFill>
                  <a:schemeClr val="tx1"/>
                </a:solidFill>
                <a:latin typeface="Times New Roman" panose="02020603050405020304" pitchFamily="18" charset="0"/>
                <a:cs typeface="Times New Roman" panose="02020603050405020304" pitchFamily="18" charset="0"/>
              </a:rPr>
              <a:t>git</a:t>
            </a:r>
            <a:r>
              <a:rPr lang="en-US" altLang="en-US" sz="1050" dirty="0" smtClean="0">
                <a:solidFill>
                  <a:schemeClr val="tx1"/>
                </a:solidFill>
                <a:latin typeface="Times New Roman" panose="02020603050405020304" pitchFamily="18" charset="0"/>
                <a:cs typeface="Times New Roman" panose="02020603050405020304" pitchFamily="18" charset="0"/>
              </a:rPr>
              <a:t> </a:t>
            </a:r>
            <a:r>
              <a:rPr lang="en-US" altLang="en-US" sz="1050" dirty="0" err="1" smtClean="0">
                <a:solidFill>
                  <a:schemeClr val="tx1"/>
                </a:solidFill>
                <a:latin typeface="Times New Roman" panose="02020603050405020304" pitchFamily="18" charset="0"/>
                <a:cs typeface="Times New Roman" panose="02020603050405020304" pitchFamily="18" charset="0"/>
              </a:rPr>
              <a:t>init</a:t>
            </a:r>
            <a:r>
              <a:rPr lang="en-US" altLang="en-US" sz="1050" dirty="0" smtClean="0">
                <a:solidFill>
                  <a:schemeClr val="tx1"/>
                </a:solidFill>
                <a:latin typeface="Times New Roman" panose="02020603050405020304" pitchFamily="18" charset="0"/>
                <a:cs typeface="Times New Roman" panose="02020603050405020304" pitchFamily="18" charset="0"/>
              </a:rPr>
              <a:t> </a:t>
            </a:r>
            <a:r>
              <a:rPr lang="en-US" altLang="en-US" sz="1050" dirty="0" smtClean="0">
                <a:solidFill>
                  <a:schemeClr val="tx1"/>
                </a:solidFill>
                <a:latin typeface="Times New Roman" panose="02020603050405020304" pitchFamily="18" charset="0"/>
                <a:cs typeface="Times New Roman" panose="02020603050405020304" pitchFamily="18" charset="0"/>
              </a:rPr>
              <a:t>practice15</a:t>
            </a:r>
            <a:endParaRPr lang="en-US" altLang="en-US" sz="1050" dirty="0" smtClean="0">
              <a:solidFill>
                <a:schemeClr val="tx1"/>
              </a:solidFill>
              <a:latin typeface="Times New Roman" panose="02020603050405020304" pitchFamily="18" charset="0"/>
              <a:cs typeface="Times New Roman" panose="02020603050405020304" pitchFamily="18" charset="0"/>
            </a:endParaRPr>
          </a:p>
          <a:p>
            <a:pPr algn="just"/>
            <a:r>
              <a:rPr lang="en-US" altLang="en-US" sz="1050" dirty="0">
                <a:solidFill>
                  <a:schemeClr val="tx1"/>
                </a:solidFill>
                <a:latin typeface="Times New Roman" panose="02020603050405020304" pitchFamily="18" charset="0"/>
                <a:cs typeface="Times New Roman" panose="02020603050405020304" pitchFamily="18" charset="0"/>
              </a:rPr>
              <a:t>cd </a:t>
            </a:r>
            <a:r>
              <a:rPr lang="en-US" altLang="en-US" sz="1050" dirty="0" smtClean="0">
                <a:solidFill>
                  <a:schemeClr val="tx1"/>
                </a:solidFill>
                <a:latin typeface="Times New Roman" panose="02020603050405020304" pitchFamily="18" charset="0"/>
                <a:cs typeface="Times New Roman" panose="02020603050405020304" pitchFamily="18" charset="0"/>
              </a:rPr>
              <a:t>practice15</a:t>
            </a:r>
            <a:endParaRPr lang="en-US" altLang="en-US" sz="1050" dirty="0">
              <a:solidFill>
                <a:schemeClr val="tx1"/>
              </a:solidFill>
              <a:latin typeface="Times New Roman" panose="02020603050405020304" pitchFamily="18" charset="0"/>
              <a:cs typeface="Times New Roman" panose="02020603050405020304" pitchFamily="18" charset="0"/>
            </a:endParaRPr>
          </a:p>
          <a:p>
            <a:pPr algn="just"/>
            <a:r>
              <a:rPr lang="en-US" altLang="en-US" sz="1050" dirty="0" err="1" smtClean="0">
                <a:solidFill>
                  <a:schemeClr val="tx1"/>
                </a:solidFill>
                <a:latin typeface="Times New Roman" panose="02020603050405020304" pitchFamily="18" charset="0"/>
                <a:cs typeface="Times New Roman" panose="02020603050405020304" pitchFamily="18" charset="0"/>
              </a:rPr>
              <a:t>git</a:t>
            </a:r>
            <a:r>
              <a:rPr lang="en-US" altLang="en-US" sz="1050" dirty="0" smtClean="0">
                <a:solidFill>
                  <a:schemeClr val="tx1"/>
                </a:solidFill>
                <a:latin typeface="Times New Roman" panose="02020603050405020304" pitchFamily="18" charset="0"/>
                <a:cs typeface="Times New Roman" panose="02020603050405020304" pitchFamily="18" charset="0"/>
              </a:rPr>
              <a:t> remote add </a:t>
            </a:r>
            <a:r>
              <a:rPr lang="en-US" altLang="en-US" sz="1050" dirty="0" smtClean="0">
                <a:solidFill>
                  <a:srgbClr val="FF0000"/>
                </a:solidFill>
                <a:latin typeface="Times New Roman" panose="02020603050405020304" pitchFamily="18" charset="0"/>
                <a:cs typeface="Times New Roman" panose="02020603050405020304" pitchFamily="18" charset="0"/>
              </a:rPr>
              <a:t>origin</a:t>
            </a:r>
            <a:r>
              <a:rPr lang="en-US" altLang="en-US" sz="1050" dirty="0" smtClean="0">
                <a:solidFill>
                  <a:schemeClr val="tx1"/>
                </a:solidFill>
                <a:latin typeface="Times New Roman" panose="02020603050405020304" pitchFamily="18" charset="0"/>
                <a:cs typeface="Times New Roman" panose="02020603050405020304" pitchFamily="18" charset="0"/>
              </a:rPr>
              <a:t> </a:t>
            </a:r>
            <a:r>
              <a:rPr lang="en-US" altLang="en-US" sz="1050" dirty="0" err="1" smtClean="0">
                <a:solidFill>
                  <a:srgbClr val="0070C0"/>
                </a:solidFill>
                <a:latin typeface="Times New Roman" panose="02020603050405020304" pitchFamily="18" charset="0"/>
                <a:cs typeface="Times New Roman" panose="02020603050405020304" pitchFamily="18" charset="0"/>
                <a:hlinkClick r:id="rId2"/>
              </a:rPr>
              <a:t>git@github.com:practicalgit</a:t>
            </a:r>
            <a:r>
              <a:rPr lang="en-US" altLang="en-US" sz="1050" dirty="0" smtClean="0">
                <a:solidFill>
                  <a:srgbClr val="0070C0"/>
                </a:solidFill>
                <a:latin typeface="Times New Roman" panose="02020603050405020304" pitchFamily="18" charset="0"/>
                <a:cs typeface="Times New Roman" panose="02020603050405020304" pitchFamily="18" charset="0"/>
                <a:hlinkClick r:id="rId2"/>
              </a:rPr>
              <a:t>/practice5.git</a:t>
            </a:r>
            <a:endParaRPr lang="en-US" altLang="en-US" sz="1050" dirty="0" smtClean="0">
              <a:solidFill>
                <a:srgbClr val="0070C0"/>
              </a:solidFill>
              <a:latin typeface="Times New Roman" panose="02020603050405020304" pitchFamily="18" charset="0"/>
              <a:cs typeface="Times New Roman" panose="02020603050405020304" pitchFamily="18" charset="0"/>
            </a:endParaRPr>
          </a:p>
          <a:p>
            <a:pPr lvl="0" algn="just"/>
            <a:endParaRPr lang="en-US" altLang="en-US" sz="1050" dirty="0" smtClean="0">
              <a:solidFill>
                <a:schemeClr val="tx1"/>
              </a:solidFill>
              <a:latin typeface="Times New Roman" panose="02020603050405020304" pitchFamily="18" charset="0"/>
              <a:cs typeface="Times New Roman" panose="02020603050405020304" pitchFamily="18" charset="0"/>
            </a:endParaRPr>
          </a:p>
          <a:p>
            <a:pPr lvl="0" algn="just"/>
            <a:r>
              <a:rPr lang="en-US" altLang="en-US" sz="1050" dirty="0" err="1" smtClean="0">
                <a:solidFill>
                  <a:schemeClr val="tx1"/>
                </a:solidFill>
                <a:latin typeface="Times New Roman" panose="02020603050405020304" pitchFamily="18" charset="0"/>
                <a:cs typeface="Times New Roman" panose="02020603050405020304" pitchFamily="18" charset="0"/>
              </a:rPr>
              <a:t>git</a:t>
            </a:r>
            <a:r>
              <a:rPr lang="en-US" altLang="en-US" sz="1050" dirty="0" smtClean="0">
                <a:solidFill>
                  <a:schemeClr val="tx1"/>
                </a:solidFill>
                <a:latin typeface="Times New Roman" panose="02020603050405020304" pitchFamily="18" charset="0"/>
                <a:cs typeface="Times New Roman" panose="02020603050405020304" pitchFamily="18" charset="0"/>
              </a:rPr>
              <a:t> remote </a:t>
            </a:r>
            <a:r>
              <a:rPr lang="en-US" altLang="en-US" sz="1050" dirty="0" smtClean="0">
                <a:solidFill>
                  <a:schemeClr val="bg1">
                    <a:lumMod val="50000"/>
                  </a:schemeClr>
                </a:solidFill>
                <a:latin typeface="Times New Roman" panose="02020603050405020304" pitchFamily="18" charset="0"/>
                <a:cs typeface="Times New Roman" panose="02020603050405020304" pitchFamily="18" charset="0"/>
              </a:rPr>
              <a:t># shows remote repositories short names</a:t>
            </a:r>
            <a:r>
              <a:rPr lang="en-US" altLang="en-US" sz="1050" dirty="0" smtClean="0">
                <a:solidFill>
                  <a:schemeClr val="tx1"/>
                </a:solidFill>
                <a:latin typeface="Times New Roman" panose="02020603050405020304" pitchFamily="18" charset="0"/>
                <a:cs typeface="Times New Roman" panose="02020603050405020304" pitchFamily="18" charset="0"/>
              </a:rPr>
              <a:t> </a:t>
            </a:r>
          </a:p>
          <a:p>
            <a:pPr lvl="0" algn="just"/>
            <a:endParaRPr lang="en-US" altLang="en-US" sz="1050" dirty="0">
              <a:solidFill>
                <a:schemeClr val="tx1"/>
              </a:solidFill>
              <a:latin typeface="Times New Roman" panose="02020603050405020304" pitchFamily="18" charset="0"/>
              <a:cs typeface="Times New Roman" panose="02020603050405020304" pitchFamily="18" charset="0"/>
            </a:endParaRPr>
          </a:p>
          <a:p>
            <a:pPr lvl="0"/>
            <a:r>
              <a:rPr lang="en-US" altLang="en-US" sz="1050" dirty="0">
                <a:solidFill>
                  <a:schemeClr val="tx1"/>
                </a:solidFill>
                <a:latin typeface="Times New Roman" panose="02020603050405020304" pitchFamily="18" charset="0"/>
                <a:cs typeface="Times New Roman" panose="02020603050405020304" pitchFamily="18" charset="0"/>
              </a:rPr>
              <a:t>echo </a:t>
            </a:r>
            <a:r>
              <a:rPr lang="en-US" altLang="en-US" sz="1050" dirty="0" smtClean="0">
                <a:solidFill>
                  <a:schemeClr val="tx1"/>
                </a:solidFill>
                <a:latin typeface="Times New Roman" panose="02020603050405020304" pitchFamily="18" charset="0"/>
                <a:cs typeface="Times New Roman" panose="02020603050405020304" pitchFamily="18" charset="0"/>
              </a:rPr>
              <a:t>“A” </a:t>
            </a:r>
            <a:r>
              <a:rPr lang="en-US" altLang="en-US" sz="1050" dirty="0">
                <a:solidFill>
                  <a:schemeClr val="tx1"/>
                </a:solidFill>
                <a:latin typeface="Times New Roman" panose="02020603050405020304" pitchFamily="18" charset="0"/>
                <a:cs typeface="Times New Roman" panose="02020603050405020304" pitchFamily="18" charset="0"/>
              </a:rPr>
              <a:t>&gt; a.txt</a:t>
            </a:r>
          </a:p>
          <a:p>
            <a:pPr lvl="0"/>
            <a:r>
              <a:rPr lang="en-US" altLang="en-US" sz="1050" dirty="0" err="1">
                <a:solidFill>
                  <a:schemeClr val="tx1"/>
                </a:solidFill>
                <a:latin typeface="Times New Roman" panose="02020603050405020304" pitchFamily="18" charset="0"/>
                <a:cs typeface="Times New Roman" panose="02020603050405020304" pitchFamily="18" charset="0"/>
              </a:rPr>
              <a:t>git</a:t>
            </a:r>
            <a:r>
              <a:rPr lang="en-US" altLang="en-US" sz="1050" dirty="0">
                <a:solidFill>
                  <a:schemeClr val="tx1"/>
                </a:solidFill>
                <a:latin typeface="Times New Roman" panose="02020603050405020304" pitchFamily="18" charset="0"/>
                <a:cs typeface="Times New Roman" panose="02020603050405020304" pitchFamily="18" charset="0"/>
              </a:rPr>
              <a:t> add a.txt</a:t>
            </a:r>
          </a:p>
          <a:p>
            <a:r>
              <a:rPr lang="en-US" altLang="en-US" sz="1050" dirty="0" err="1">
                <a:solidFill>
                  <a:schemeClr val="tx1"/>
                </a:solidFill>
                <a:latin typeface="Times New Roman" panose="02020603050405020304" pitchFamily="18" charset="0"/>
                <a:cs typeface="Times New Roman" panose="02020603050405020304" pitchFamily="18" charset="0"/>
              </a:rPr>
              <a:t>git</a:t>
            </a:r>
            <a:r>
              <a:rPr lang="en-US" altLang="en-US" sz="1050" dirty="0">
                <a:solidFill>
                  <a:schemeClr val="tx1"/>
                </a:solidFill>
                <a:latin typeface="Times New Roman" panose="02020603050405020304" pitchFamily="18" charset="0"/>
                <a:cs typeface="Times New Roman" panose="02020603050405020304" pitchFamily="18" charset="0"/>
              </a:rPr>
              <a:t> commit –m “Commit for </a:t>
            </a:r>
            <a:r>
              <a:rPr lang="en-US" altLang="en-US" sz="1050" dirty="0" smtClean="0">
                <a:solidFill>
                  <a:schemeClr val="tx1"/>
                </a:solidFill>
                <a:latin typeface="Times New Roman" panose="02020603050405020304" pitchFamily="18" charset="0"/>
                <a:cs typeface="Times New Roman" panose="02020603050405020304" pitchFamily="18" charset="0"/>
              </a:rPr>
              <a:t>master”</a:t>
            </a:r>
            <a:endParaRPr lang="en-US" altLang="en-US" sz="1050" dirty="0">
              <a:solidFill>
                <a:schemeClr val="bg1">
                  <a:lumMod val="50000"/>
                </a:schemeClr>
              </a:solidFill>
              <a:latin typeface="Times New Roman" panose="02020603050405020304" pitchFamily="18" charset="0"/>
              <a:cs typeface="Times New Roman" panose="02020603050405020304" pitchFamily="18" charset="0"/>
            </a:endParaRPr>
          </a:p>
          <a:p>
            <a:pPr algn="just"/>
            <a:r>
              <a:rPr lang="en-US" altLang="en-US" sz="1050" dirty="0" err="1">
                <a:solidFill>
                  <a:schemeClr val="tx1"/>
                </a:solidFill>
                <a:latin typeface="Times New Roman" panose="02020603050405020304" pitchFamily="18" charset="0"/>
                <a:cs typeface="Times New Roman" panose="02020603050405020304" pitchFamily="18" charset="0"/>
              </a:rPr>
              <a:t>git</a:t>
            </a:r>
            <a:r>
              <a:rPr lang="en-US" altLang="en-US" sz="1050" dirty="0">
                <a:solidFill>
                  <a:schemeClr val="tx1"/>
                </a:solidFill>
                <a:latin typeface="Times New Roman" panose="02020603050405020304" pitchFamily="18" charset="0"/>
                <a:cs typeface="Times New Roman" panose="02020603050405020304" pitchFamily="18" charset="0"/>
              </a:rPr>
              <a:t> push -u </a:t>
            </a:r>
            <a:r>
              <a:rPr lang="en-US" altLang="en-US" sz="1050" dirty="0">
                <a:solidFill>
                  <a:srgbClr val="FF0000"/>
                </a:solidFill>
                <a:latin typeface="Times New Roman" panose="02020603050405020304" pitchFamily="18" charset="0"/>
                <a:cs typeface="Times New Roman" panose="02020603050405020304" pitchFamily="18" charset="0"/>
              </a:rPr>
              <a:t>origin</a:t>
            </a:r>
            <a:r>
              <a:rPr lang="en-US" altLang="en-US" sz="1050" dirty="0">
                <a:solidFill>
                  <a:schemeClr val="tx1"/>
                </a:solidFill>
                <a:latin typeface="Times New Roman" panose="02020603050405020304" pitchFamily="18" charset="0"/>
                <a:cs typeface="Times New Roman" panose="02020603050405020304" pitchFamily="18" charset="0"/>
              </a:rPr>
              <a:t> master</a:t>
            </a:r>
          </a:p>
          <a:p>
            <a:pPr lvl="0"/>
            <a:endParaRPr lang="en-US" altLang="en-US" sz="1050" dirty="0">
              <a:solidFill>
                <a:schemeClr val="tx1"/>
              </a:solidFill>
              <a:latin typeface="Times New Roman" panose="02020603050405020304" pitchFamily="18" charset="0"/>
              <a:cs typeface="Times New Roman" panose="02020603050405020304" pitchFamily="18" charset="0"/>
            </a:endParaRPr>
          </a:p>
          <a:p>
            <a:pPr lvl="0"/>
            <a:r>
              <a:rPr lang="en-US" altLang="en-US" sz="1050" dirty="0" err="1">
                <a:solidFill>
                  <a:schemeClr val="tx1"/>
                </a:solidFill>
                <a:latin typeface="Times New Roman" panose="02020603050405020304" pitchFamily="18" charset="0"/>
                <a:cs typeface="Times New Roman" panose="02020603050405020304" pitchFamily="18" charset="0"/>
              </a:rPr>
              <a:t>g</a:t>
            </a:r>
            <a:r>
              <a:rPr lang="en-US" altLang="en-US" sz="1050" dirty="0" err="1" smtClean="0">
                <a:solidFill>
                  <a:schemeClr val="tx1"/>
                </a:solidFill>
                <a:latin typeface="Times New Roman" panose="02020603050405020304" pitchFamily="18" charset="0"/>
                <a:cs typeface="Times New Roman" panose="02020603050405020304" pitchFamily="18" charset="0"/>
              </a:rPr>
              <a:t>it</a:t>
            </a:r>
            <a:r>
              <a:rPr lang="en-US" altLang="en-US" sz="1050" dirty="0" smtClean="0">
                <a:solidFill>
                  <a:schemeClr val="tx1"/>
                </a:solidFill>
                <a:latin typeface="Times New Roman" panose="02020603050405020304" pitchFamily="18" charset="0"/>
                <a:cs typeface="Times New Roman" panose="02020603050405020304" pitchFamily="18" charset="0"/>
              </a:rPr>
              <a:t> checkout –b testing</a:t>
            </a:r>
          </a:p>
          <a:p>
            <a:r>
              <a:rPr lang="en-US" altLang="en-US" sz="1050" dirty="0">
                <a:solidFill>
                  <a:schemeClr val="tx1"/>
                </a:solidFill>
                <a:latin typeface="Times New Roman" panose="02020603050405020304" pitchFamily="18" charset="0"/>
                <a:cs typeface="Times New Roman" panose="02020603050405020304" pitchFamily="18" charset="0"/>
              </a:rPr>
              <a:t>echo </a:t>
            </a:r>
            <a:r>
              <a:rPr lang="en-US" altLang="en-US" sz="1050" dirty="0" smtClean="0">
                <a:solidFill>
                  <a:schemeClr val="tx1"/>
                </a:solidFill>
                <a:latin typeface="Times New Roman" panose="02020603050405020304" pitchFamily="18" charset="0"/>
                <a:cs typeface="Times New Roman" panose="02020603050405020304" pitchFamily="18" charset="0"/>
              </a:rPr>
              <a:t>“B” </a:t>
            </a:r>
            <a:r>
              <a:rPr lang="en-US" altLang="en-US" sz="1050" dirty="0">
                <a:solidFill>
                  <a:schemeClr val="tx1"/>
                </a:solidFill>
                <a:latin typeface="Times New Roman" panose="02020603050405020304" pitchFamily="18" charset="0"/>
                <a:cs typeface="Times New Roman" panose="02020603050405020304" pitchFamily="18" charset="0"/>
              </a:rPr>
              <a:t>&gt; </a:t>
            </a:r>
            <a:r>
              <a:rPr lang="en-US" altLang="en-US" sz="1050" dirty="0" smtClean="0">
                <a:solidFill>
                  <a:schemeClr val="tx1"/>
                </a:solidFill>
                <a:latin typeface="Times New Roman" panose="02020603050405020304" pitchFamily="18" charset="0"/>
                <a:cs typeface="Times New Roman" panose="02020603050405020304" pitchFamily="18" charset="0"/>
              </a:rPr>
              <a:t>b.txt</a:t>
            </a:r>
            <a:endParaRPr lang="en-US" altLang="en-US" sz="1050" dirty="0">
              <a:solidFill>
                <a:schemeClr val="tx1"/>
              </a:solidFill>
              <a:latin typeface="Times New Roman" panose="02020603050405020304" pitchFamily="18" charset="0"/>
              <a:cs typeface="Times New Roman" panose="02020603050405020304" pitchFamily="18" charset="0"/>
            </a:endParaRPr>
          </a:p>
          <a:p>
            <a:pPr lvl="0"/>
            <a:r>
              <a:rPr lang="en-US" altLang="en-US" sz="1050" dirty="0" err="1" smtClean="0">
                <a:solidFill>
                  <a:schemeClr val="tx1"/>
                </a:solidFill>
                <a:latin typeface="Times New Roman" panose="02020603050405020304" pitchFamily="18" charset="0"/>
                <a:cs typeface="Times New Roman" panose="02020603050405020304" pitchFamily="18" charset="0"/>
              </a:rPr>
              <a:t>git</a:t>
            </a:r>
            <a:r>
              <a:rPr lang="en-US" altLang="en-US" sz="1050" dirty="0" smtClean="0">
                <a:solidFill>
                  <a:schemeClr val="tx1"/>
                </a:solidFill>
                <a:latin typeface="Times New Roman" panose="02020603050405020304" pitchFamily="18" charset="0"/>
                <a:cs typeface="Times New Roman" panose="02020603050405020304" pitchFamily="18" charset="0"/>
              </a:rPr>
              <a:t> </a:t>
            </a:r>
            <a:r>
              <a:rPr lang="en-US" altLang="en-US" sz="1050" dirty="0">
                <a:solidFill>
                  <a:schemeClr val="tx1"/>
                </a:solidFill>
                <a:latin typeface="Times New Roman" panose="02020603050405020304" pitchFamily="18" charset="0"/>
                <a:cs typeface="Times New Roman" panose="02020603050405020304" pitchFamily="18" charset="0"/>
              </a:rPr>
              <a:t>add </a:t>
            </a:r>
            <a:r>
              <a:rPr lang="en-US" altLang="en-US" sz="1050" dirty="0" smtClean="0">
                <a:solidFill>
                  <a:schemeClr val="tx1"/>
                </a:solidFill>
                <a:latin typeface="Times New Roman" panose="02020603050405020304" pitchFamily="18" charset="0"/>
                <a:cs typeface="Times New Roman" panose="02020603050405020304" pitchFamily="18" charset="0"/>
              </a:rPr>
              <a:t>b.txt</a:t>
            </a:r>
            <a:endParaRPr lang="en-US" altLang="en-US" sz="1050" dirty="0">
              <a:solidFill>
                <a:schemeClr val="tx1"/>
              </a:solidFill>
              <a:latin typeface="Times New Roman" panose="02020603050405020304" pitchFamily="18" charset="0"/>
              <a:cs typeface="Times New Roman" panose="02020603050405020304" pitchFamily="18" charset="0"/>
            </a:endParaRPr>
          </a:p>
          <a:p>
            <a:r>
              <a:rPr lang="en-US" altLang="en-US" sz="1050" dirty="0" err="1">
                <a:solidFill>
                  <a:schemeClr val="tx1"/>
                </a:solidFill>
                <a:latin typeface="Times New Roman" panose="02020603050405020304" pitchFamily="18" charset="0"/>
                <a:cs typeface="Times New Roman" panose="02020603050405020304" pitchFamily="18" charset="0"/>
              </a:rPr>
              <a:t>git</a:t>
            </a:r>
            <a:r>
              <a:rPr lang="en-US" altLang="en-US" sz="1050" dirty="0">
                <a:solidFill>
                  <a:schemeClr val="tx1"/>
                </a:solidFill>
                <a:latin typeface="Times New Roman" panose="02020603050405020304" pitchFamily="18" charset="0"/>
                <a:cs typeface="Times New Roman" panose="02020603050405020304" pitchFamily="18" charset="0"/>
              </a:rPr>
              <a:t> commit –m “Commit for </a:t>
            </a:r>
            <a:r>
              <a:rPr lang="en-US" altLang="en-US" sz="1050" dirty="0" smtClean="0">
                <a:solidFill>
                  <a:schemeClr val="tx1"/>
                </a:solidFill>
                <a:latin typeface="Times New Roman" panose="02020603050405020304" pitchFamily="18" charset="0"/>
                <a:cs typeface="Times New Roman" panose="02020603050405020304" pitchFamily="18" charset="0"/>
              </a:rPr>
              <a:t>testing”</a:t>
            </a:r>
            <a:endParaRPr lang="en-US" altLang="en-US" sz="1050" dirty="0">
              <a:solidFill>
                <a:schemeClr val="bg1">
                  <a:lumMod val="50000"/>
                </a:schemeClr>
              </a:solidFill>
              <a:latin typeface="Times New Roman" panose="02020603050405020304" pitchFamily="18" charset="0"/>
              <a:cs typeface="Times New Roman" panose="02020603050405020304" pitchFamily="18" charset="0"/>
            </a:endParaRPr>
          </a:p>
          <a:p>
            <a:pPr lvl="0"/>
            <a:r>
              <a:rPr lang="en-US" altLang="en-US" sz="1050" dirty="0" err="1">
                <a:solidFill>
                  <a:schemeClr val="tx1"/>
                </a:solidFill>
                <a:latin typeface="Times New Roman" panose="02020603050405020304" pitchFamily="18" charset="0"/>
                <a:cs typeface="Times New Roman" panose="02020603050405020304" pitchFamily="18" charset="0"/>
              </a:rPr>
              <a:t>git</a:t>
            </a:r>
            <a:r>
              <a:rPr lang="en-US" altLang="en-US" sz="1050" dirty="0">
                <a:solidFill>
                  <a:schemeClr val="tx1"/>
                </a:solidFill>
                <a:latin typeface="Times New Roman" panose="02020603050405020304" pitchFamily="18" charset="0"/>
                <a:cs typeface="Times New Roman" panose="02020603050405020304" pitchFamily="18" charset="0"/>
              </a:rPr>
              <a:t> push </a:t>
            </a:r>
            <a:r>
              <a:rPr lang="en-US" altLang="en-US" sz="1050" dirty="0">
                <a:solidFill>
                  <a:srgbClr val="C00000"/>
                </a:solidFill>
                <a:latin typeface="Times New Roman" panose="02020603050405020304" pitchFamily="18" charset="0"/>
                <a:cs typeface="Times New Roman" panose="02020603050405020304" pitchFamily="18" charset="0"/>
              </a:rPr>
              <a:t>origin</a:t>
            </a:r>
            <a:r>
              <a:rPr lang="en-US" altLang="en-US" sz="1050" dirty="0">
                <a:solidFill>
                  <a:schemeClr val="tx1"/>
                </a:solidFill>
                <a:latin typeface="Times New Roman" panose="02020603050405020304" pitchFamily="18" charset="0"/>
                <a:cs typeface="Times New Roman" panose="02020603050405020304" pitchFamily="18" charset="0"/>
              </a:rPr>
              <a:t> </a:t>
            </a:r>
            <a:r>
              <a:rPr lang="en-US" altLang="en-US" sz="1050" dirty="0" smtClean="0">
                <a:solidFill>
                  <a:schemeClr val="tx1"/>
                </a:solidFill>
                <a:latin typeface="Times New Roman" panose="02020603050405020304" pitchFamily="18" charset="0"/>
                <a:cs typeface="Times New Roman" panose="02020603050405020304" pitchFamily="18" charset="0"/>
              </a:rPr>
              <a:t>testing</a:t>
            </a:r>
          </a:p>
          <a:p>
            <a:r>
              <a:rPr lang="en-US" sz="1050" dirty="0" err="1">
                <a:solidFill>
                  <a:schemeClr val="tx1"/>
                </a:solidFill>
                <a:latin typeface="Times New Roman" panose="02020603050405020304" pitchFamily="18" charset="0"/>
                <a:cs typeface="Times New Roman" panose="02020603050405020304" pitchFamily="18" charset="0"/>
              </a:rPr>
              <a:t>git</a:t>
            </a:r>
            <a:r>
              <a:rPr lang="en-US" sz="1050" dirty="0">
                <a:solidFill>
                  <a:schemeClr val="tx1"/>
                </a:solidFill>
                <a:latin typeface="Times New Roman" panose="02020603050405020304" pitchFamily="18" charset="0"/>
                <a:cs typeface="Times New Roman" panose="02020603050405020304" pitchFamily="18" charset="0"/>
              </a:rPr>
              <a:t> log --</a:t>
            </a:r>
            <a:r>
              <a:rPr lang="en-US" sz="1050" dirty="0" err="1">
                <a:solidFill>
                  <a:schemeClr val="tx1"/>
                </a:solidFill>
                <a:latin typeface="Times New Roman" panose="02020603050405020304" pitchFamily="18" charset="0"/>
                <a:cs typeface="Times New Roman" panose="02020603050405020304" pitchFamily="18" charset="0"/>
              </a:rPr>
              <a:t>oneline</a:t>
            </a:r>
            <a:r>
              <a:rPr lang="en-US" sz="1050" dirty="0">
                <a:solidFill>
                  <a:schemeClr val="tx1"/>
                </a:solidFill>
                <a:latin typeface="Times New Roman" panose="02020603050405020304" pitchFamily="18" charset="0"/>
                <a:cs typeface="Times New Roman" panose="02020603050405020304" pitchFamily="18" charset="0"/>
              </a:rPr>
              <a:t> --decorate --graph </a:t>
            </a:r>
            <a:r>
              <a:rPr lang="en-US" sz="1050" dirty="0" smtClean="0">
                <a:solidFill>
                  <a:schemeClr val="tx1"/>
                </a:solidFill>
                <a:latin typeface="Times New Roman" panose="02020603050405020304" pitchFamily="18" charset="0"/>
                <a:cs typeface="Times New Roman" panose="02020603050405020304" pitchFamily="18" charset="0"/>
              </a:rPr>
              <a:t>--all </a:t>
            </a:r>
            <a:r>
              <a:rPr lang="en-US" sz="1050" dirty="0">
                <a:solidFill>
                  <a:schemeClr val="bg1">
                    <a:lumMod val="50000"/>
                  </a:schemeClr>
                </a:solidFill>
                <a:latin typeface="Times New Roman" panose="02020603050405020304" pitchFamily="18" charset="0"/>
                <a:cs typeface="Times New Roman" panose="02020603050405020304" pitchFamily="18" charset="0"/>
              </a:rPr>
              <a:t># Display commits</a:t>
            </a:r>
          </a:p>
          <a:p>
            <a:pPr lvl="0"/>
            <a:endParaRPr lang="en-US" altLang="en-US" sz="1050" dirty="0" smtClean="0">
              <a:solidFill>
                <a:schemeClr val="tx1"/>
              </a:solidFill>
              <a:latin typeface="Times New Roman" panose="02020603050405020304" pitchFamily="18" charset="0"/>
              <a:cs typeface="Times New Roman" panose="02020603050405020304" pitchFamily="18" charset="0"/>
            </a:endParaRPr>
          </a:p>
          <a:p>
            <a:pPr lvl="0" algn="just"/>
            <a:r>
              <a:rPr lang="en-US" altLang="en-US" sz="1050" dirty="0" err="1" smtClean="0">
                <a:solidFill>
                  <a:schemeClr val="tx1"/>
                </a:solidFill>
                <a:latin typeface="Times New Roman" panose="02020603050405020304" pitchFamily="18" charset="0"/>
                <a:cs typeface="Times New Roman" panose="02020603050405020304" pitchFamily="18" charset="0"/>
              </a:rPr>
              <a:t>git</a:t>
            </a:r>
            <a:r>
              <a:rPr lang="en-US" altLang="en-US" sz="1050" dirty="0" smtClean="0">
                <a:solidFill>
                  <a:schemeClr val="tx1"/>
                </a:solidFill>
                <a:latin typeface="Times New Roman" panose="02020603050405020304" pitchFamily="18" charset="0"/>
                <a:cs typeface="Times New Roman" panose="02020603050405020304" pitchFamily="18" charset="0"/>
              </a:rPr>
              <a:t> branch –r </a:t>
            </a:r>
            <a:r>
              <a:rPr lang="en-US" altLang="en-US" sz="1050" dirty="0">
                <a:solidFill>
                  <a:schemeClr val="bg1">
                    <a:lumMod val="50000"/>
                  </a:schemeClr>
                </a:solidFill>
                <a:latin typeface="Times New Roman" panose="02020603050405020304" pitchFamily="18" charset="0"/>
                <a:cs typeface="Times New Roman" panose="02020603050405020304" pitchFamily="18" charset="0"/>
              </a:rPr>
              <a:t># shows remotes branches</a:t>
            </a:r>
          </a:p>
          <a:p>
            <a:pPr lvl="0" algn="just"/>
            <a:r>
              <a:rPr lang="en-US" altLang="en-US" sz="1050" dirty="0" err="1" smtClean="0">
                <a:solidFill>
                  <a:schemeClr val="tx1"/>
                </a:solidFill>
                <a:latin typeface="Times New Roman" panose="02020603050405020304" pitchFamily="18" charset="0"/>
                <a:cs typeface="Times New Roman" panose="02020603050405020304" pitchFamily="18" charset="0"/>
              </a:rPr>
              <a:t>git</a:t>
            </a:r>
            <a:r>
              <a:rPr lang="en-US" altLang="en-US" sz="1050" dirty="0" smtClean="0">
                <a:solidFill>
                  <a:schemeClr val="tx1"/>
                </a:solidFill>
                <a:latin typeface="Times New Roman" panose="02020603050405020304" pitchFamily="18" charset="0"/>
                <a:cs typeface="Times New Roman" panose="02020603050405020304" pitchFamily="18" charset="0"/>
              </a:rPr>
              <a:t> remote –v </a:t>
            </a:r>
            <a:r>
              <a:rPr lang="en-US" altLang="en-US" sz="1050" dirty="0" smtClean="0">
                <a:solidFill>
                  <a:schemeClr val="bg1">
                    <a:lumMod val="50000"/>
                  </a:schemeClr>
                </a:solidFill>
                <a:latin typeface="Times New Roman" panose="02020603050405020304" pitchFamily="18" charset="0"/>
                <a:cs typeface="Times New Roman" panose="02020603050405020304" pitchFamily="18" charset="0"/>
              </a:rPr>
              <a:t># </a:t>
            </a:r>
            <a:r>
              <a:rPr lang="en-US" altLang="en-US" sz="1050" dirty="0">
                <a:solidFill>
                  <a:schemeClr val="bg1">
                    <a:lumMod val="50000"/>
                  </a:schemeClr>
                </a:solidFill>
                <a:latin typeface="Times New Roman" panose="02020603050405020304" pitchFamily="18" charset="0"/>
                <a:cs typeface="Times New Roman" panose="02020603050405020304" pitchFamily="18" charset="0"/>
              </a:rPr>
              <a:t>s</a:t>
            </a:r>
            <a:r>
              <a:rPr lang="en-US" sz="1050" dirty="0">
                <a:solidFill>
                  <a:schemeClr val="bg1">
                    <a:lumMod val="50000"/>
                  </a:schemeClr>
                </a:solidFill>
                <a:latin typeface="Times New Roman" panose="02020603050405020304" pitchFamily="18" charset="0"/>
                <a:cs typeface="Times New Roman" panose="02020603050405020304" pitchFamily="18" charset="0"/>
              </a:rPr>
              <a:t>hows you the URLs </a:t>
            </a:r>
            <a:r>
              <a:rPr lang="en-US" sz="1050" dirty="0" smtClean="0">
                <a:solidFill>
                  <a:schemeClr val="bg1">
                    <a:lumMod val="50000"/>
                  </a:schemeClr>
                </a:solidFill>
                <a:latin typeface="Times New Roman" panose="02020603050405020304" pitchFamily="18" charset="0"/>
                <a:cs typeface="Times New Roman" panose="02020603050405020304" pitchFamily="18" charset="0"/>
              </a:rPr>
              <a:t>for </a:t>
            </a:r>
            <a:r>
              <a:rPr lang="en-US" sz="1050" dirty="0">
                <a:solidFill>
                  <a:schemeClr val="bg1">
                    <a:lumMod val="50000"/>
                  </a:schemeClr>
                </a:solidFill>
                <a:latin typeface="Times New Roman" panose="02020603050405020304" pitchFamily="18" charset="0"/>
                <a:cs typeface="Times New Roman" panose="02020603050405020304" pitchFamily="18" charset="0"/>
              </a:rPr>
              <a:t>reading and writing to that remote:</a:t>
            </a:r>
            <a:endParaRPr lang="en-US" altLang="en-US" sz="1050" dirty="0">
              <a:solidFill>
                <a:schemeClr val="bg1">
                  <a:lumMod val="50000"/>
                </a:schemeClr>
              </a:solidFill>
              <a:latin typeface="Times New Roman" panose="02020603050405020304" pitchFamily="18" charset="0"/>
              <a:cs typeface="Times New Roman" panose="02020603050405020304" pitchFamily="18" charset="0"/>
            </a:endParaRPr>
          </a:p>
          <a:p>
            <a:pPr lvl="0" algn="just"/>
            <a:endParaRPr lang="en-US" altLang="en-US" sz="1050" dirty="0" smtClean="0">
              <a:solidFill>
                <a:schemeClr val="tx1"/>
              </a:solidFill>
              <a:latin typeface="Times New Roman" panose="02020603050405020304" pitchFamily="18" charset="0"/>
              <a:cs typeface="Times New Roman" panose="02020603050405020304" pitchFamily="18" charset="0"/>
            </a:endParaRPr>
          </a:p>
          <a:p>
            <a:pPr lvl="0" algn="just"/>
            <a:r>
              <a:rPr lang="en-US" altLang="en-US" sz="1050" dirty="0" smtClean="0">
                <a:solidFill>
                  <a:schemeClr val="bg1">
                    <a:lumMod val="50000"/>
                  </a:schemeClr>
                </a:solidFill>
                <a:latin typeface="Times New Roman" panose="02020603050405020304" pitchFamily="18" charset="0"/>
                <a:cs typeface="Times New Roman" panose="02020603050405020304" pitchFamily="18" charset="0"/>
              </a:rPr>
              <a:t># create the additional alias to remote repository</a:t>
            </a:r>
          </a:p>
          <a:p>
            <a:pPr algn="just"/>
            <a:r>
              <a:rPr lang="en-US" altLang="en-US" sz="1050" dirty="0" err="1" smtClean="0">
                <a:solidFill>
                  <a:schemeClr val="tx1"/>
                </a:solidFill>
                <a:latin typeface="Times New Roman" panose="02020603050405020304" pitchFamily="18" charset="0"/>
                <a:cs typeface="Times New Roman" panose="02020603050405020304" pitchFamily="18" charset="0"/>
              </a:rPr>
              <a:t>git</a:t>
            </a:r>
            <a:r>
              <a:rPr lang="en-US" altLang="en-US" sz="1050" dirty="0" smtClean="0">
                <a:solidFill>
                  <a:schemeClr val="tx1"/>
                </a:solidFill>
                <a:latin typeface="Times New Roman" panose="02020603050405020304" pitchFamily="18" charset="0"/>
                <a:cs typeface="Times New Roman" panose="02020603050405020304" pitchFamily="18" charset="0"/>
              </a:rPr>
              <a:t> </a:t>
            </a:r>
            <a:r>
              <a:rPr lang="en-US" altLang="en-US" sz="1050" dirty="0">
                <a:solidFill>
                  <a:schemeClr val="tx1"/>
                </a:solidFill>
                <a:latin typeface="Times New Roman" panose="02020603050405020304" pitchFamily="18" charset="0"/>
                <a:cs typeface="Times New Roman" panose="02020603050405020304" pitchFamily="18" charset="0"/>
              </a:rPr>
              <a:t>remote add </a:t>
            </a:r>
            <a:r>
              <a:rPr lang="en-US" altLang="en-US" sz="1050" dirty="0">
                <a:solidFill>
                  <a:srgbClr val="C00000"/>
                </a:solidFill>
                <a:latin typeface="Times New Roman" panose="02020603050405020304" pitchFamily="18" charset="0"/>
                <a:cs typeface="Times New Roman" panose="02020603050405020304" pitchFamily="18" charset="0"/>
              </a:rPr>
              <a:t>experiment</a:t>
            </a:r>
            <a:r>
              <a:rPr lang="en-US" altLang="en-US" sz="1050" dirty="0">
                <a:solidFill>
                  <a:schemeClr val="tx1"/>
                </a:solidFill>
                <a:latin typeface="Times New Roman" panose="02020603050405020304" pitchFamily="18" charset="0"/>
                <a:cs typeface="Times New Roman" panose="02020603050405020304" pitchFamily="18" charset="0"/>
              </a:rPr>
              <a:t> </a:t>
            </a:r>
            <a:r>
              <a:rPr lang="en-US" altLang="en-US" sz="1050" dirty="0" err="1" smtClean="0">
                <a:solidFill>
                  <a:srgbClr val="0070C0"/>
                </a:solidFill>
                <a:latin typeface="Times New Roman" panose="02020603050405020304" pitchFamily="18" charset="0"/>
                <a:cs typeface="Times New Roman" panose="02020603050405020304" pitchFamily="18" charset="0"/>
                <a:hlinkClick r:id="rId2"/>
              </a:rPr>
              <a:t>git@github.com:practicalgit</a:t>
            </a:r>
            <a:r>
              <a:rPr lang="en-US" altLang="en-US" sz="1050" dirty="0" smtClean="0">
                <a:solidFill>
                  <a:srgbClr val="0070C0"/>
                </a:solidFill>
                <a:latin typeface="Times New Roman" panose="02020603050405020304" pitchFamily="18" charset="0"/>
                <a:cs typeface="Times New Roman" panose="02020603050405020304" pitchFamily="18" charset="0"/>
                <a:hlinkClick r:id="rId2"/>
              </a:rPr>
              <a:t>/practice4.git</a:t>
            </a:r>
            <a:endParaRPr lang="en-US" altLang="en-US" sz="1050" dirty="0" smtClean="0">
              <a:solidFill>
                <a:schemeClr val="bg1">
                  <a:lumMod val="50000"/>
                </a:schemeClr>
              </a:solidFill>
              <a:latin typeface="Times New Roman" panose="02020603050405020304" pitchFamily="18" charset="0"/>
              <a:cs typeface="Times New Roman" panose="02020603050405020304" pitchFamily="18" charset="0"/>
            </a:endParaRPr>
          </a:p>
          <a:p>
            <a:pPr lvl="0" algn="just"/>
            <a:r>
              <a:rPr lang="en-US" altLang="en-US" sz="1050" dirty="0" err="1">
                <a:solidFill>
                  <a:schemeClr val="tx1"/>
                </a:solidFill>
                <a:latin typeface="Times New Roman" panose="02020603050405020304" pitchFamily="18" charset="0"/>
                <a:cs typeface="Times New Roman" panose="02020603050405020304" pitchFamily="18" charset="0"/>
              </a:rPr>
              <a:t>git</a:t>
            </a:r>
            <a:r>
              <a:rPr lang="en-US" altLang="en-US" sz="1050" dirty="0">
                <a:solidFill>
                  <a:schemeClr val="tx1"/>
                </a:solidFill>
                <a:latin typeface="Times New Roman" panose="02020603050405020304" pitchFamily="18" charset="0"/>
                <a:cs typeface="Times New Roman" panose="02020603050405020304" pitchFamily="18" charset="0"/>
              </a:rPr>
              <a:t> remote </a:t>
            </a:r>
            <a:r>
              <a:rPr lang="en-US" altLang="en-US" sz="1050" dirty="0" smtClean="0">
                <a:solidFill>
                  <a:schemeClr val="tx1"/>
                </a:solidFill>
                <a:latin typeface="Times New Roman" panose="02020603050405020304" pitchFamily="18" charset="0"/>
                <a:cs typeface="Times New Roman" panose="02020603050405020304" pitchFamily="18" charset="0"/>
              </a:rPr>
              <a:t>–v</a:t>
            </a:r>
          </a:p>
          <a:p>
            <a:pPr lvl="0" algn="just"/>
            <a:r>
              <a:rPr lang="en-US" altLang="en-US" sz="1050" dirty="0" err="1" smtClean="0">
                <a:solidFill>
                  <a:schemeClr val="tx1"/>
                </a:solidFill>
                <a:latin typeface="Times New Roman" panose="02020603050405020304" pitchFamily="18" charset="0"/>
                <a:cs typeface="Times New Roman" panose="02020603050405020304" pitchFamily="18" charset="0"/>
              </a:rPr>
              <a:t>git</a:t>
            </a:r>
            <a:r>
              <a:rPr lang="en-US" altLang="en-US" sz="1050" dirty="0" smtClean="0">
                <a:solidFill>
                  <a:schemeClr val="tx1"/>
                </a:solidFill>
                <a:latin typeface="Times New Roman" panose="02020603050405020304" pitchFamily="18" charset="0"/>
                <a:cs typeface="Times New Roman" panose="02020603050405020304" pitchFamily="18" charset="0"/>
              </a:rPr>
              <a:t> pull experiment master </a:t>
            </a:r>
            <a:r>
              <a:rPr lang="en-US" altLang="en-US" sz="1050" dirty="0" smtClean="0">
                <a:solidFill>
                  <a:schemeClr val="bg1">
                    <a:lumMod val="50000"/>
                  </a:schemeClr>
                </a:solidFill>
                <a:latin typeface="Times New Roman" panose="02020603050405020304" pitchFamily="18" charset="0"/>
                <a:cs typeface="Times New Roman" panose="02020603050405020304" pitchFamily="18" charset="0"/>
              </a:rPr>
              <a:t># pull experiment repository and merge </a:t>
            </a:r>
          </a:p>
          <a:p>
            <a:pPr algn="just"/>
            <a:r>
              <a:rPr lang="en-US" sz="1050" dirty="0" err="1">
                <a:solidFill>
                  <a:schemeClr val="tx1"/>
                </a:solidFill>
                <a:latin typeface="Times New Roman" panose="02020603050405020304" pitchFamily="18" charset="0"/>
                <a:cs typeface="Times New Roman" panose="02020603050405020304" pitchFamily="18" charset="0"/>
              </a:rPr>
              <a:t>git</a:t>
            </a:r>
            <a:r>
              <a:rPr lang="en-US" sz="1050" dirty="0">
                <a:solidFill>
                  <a:schemeClr val="tx1"/>
                </a:solidFill>
                <a:latin typeface="Times New Roman" panose="02020603050405020304" pitchFamily="18" charset="0"/>
                <a:cs typeface="Times New Roman" panose="02020603050405020304" pitchFamily="18" charset="0"/>
              </a:rPr>
              <a:t> log --</a:t>
            </a:r>
            <a:r>
              <a:rPr lang="en-US" sz="1050" dirty="0" err="1">
                <a:solidFill>
                  <a:schemeClr val="tx1"/>
                </a:solidFill>
                <a:latin typeface="Times New Roman" panose="02020603050405020304" pitchFamily="18" charset="0"/>
                <a:cs typeface="Times New Roman" panose="02020603050405020304" pitchFamily="18" charset="0"/>
              </a:rPr>
              <a:t>oneline</a:t>
            </a:r>
            <a:r>
              <a:rPr lang="en-US" sz="1050" dirty="0">
                <a:solidFill>
                  <a:schemeClr val="tx1"/>
                </a:solidFill>
                <a:latin typeface="Times New Roman" panose="02020603050405020304" pitchFamily="18" charset="0"/>
                <a:cs typeface="Times New Roman" panose="02020603050405020304" pitchFamily="18" charset="0"/>
              </a:rPr>
              <a:t> --decorate --graph --all </a:t>
            </a:r>
            <a:r>
              <a:rPr lang="en-US" sz="1050" dirty="0">
                <a:solidFill>
                  <a:schemeClr val="bg1">
                    <a:lumMod val="50000"/>
                  </a:schemeClr>
                </a:solidFill>
                <a:latin typeface="Times New Roman" panose="02020603050405020304" pitchFamily="18" charset="0"/>
                <a:cs typeface="Times New Roman" panose="02020603050405020304" pitchFamily="18" charset="0"/>
              </a:rPr>
              <a:t># Display commits</a:t>
            </a:r>
          </a:p>
          <a:p>
            <a:pPr lvl="0" algn="just"/>
            <a:endParaRPr lang="en-US" altLang="en-US" sz="1050" dirty="0">
              <a:solidFill>
                <a:schemeClr val="bg1">
                  <a:lumMod val="50000"/>
                </a:schemeClr>
              </a:solidFill>
              <a:latin typeface="Times New Roman" panose="02020603050405020304" pitchFamily="18" charset="0"/>
              <a:cs typeface="Times New Roman" panose="02020603050405020304" pitchFamily="18" charset="0"/>
            </a:endParaRPr>
          </a:p>
          <a:p>
            <a:pPr lvl="0" algn="just"/>
            <a:r>
              <a:rPr lang="en-US" altLang="en-US" sz="1050" dirty="0" err="1" smtClean="0">
                <a:solidFill>
                  <a:schemeClr val="tx1"/>
                </a:solidFill>
                <a:latin typeface="Times New Roman" panose="02020603050405020304" pitchFamily="18" charset="0"/>
                <a:cs typeface="Times New Roman" panose="02020603050405020304" pitchFamily="18" charset="0"/>
              </a:rPr>
              <a:t>git</a:t>
            </a:r>
            <a:r>
              <a:rPr lang="en-US" altLang="en-US" sz="1050" dirty="0" smtClean="0">
                <a:solidFill>
                  <a:schemeClr val="tx1"/>
                </a:solidFill>
                <a:latin typeface="Times New Roman" panose="02020603050405020304" pitchFamily="18" charset="0"/>
                <a:cs typeface="Times New Roman" panose="02020603050405020304" pitchFamily="18" charset="0"/>
              </a:rPr>
              <a:t> remote show origin </a:t>
            </a:r>
            <a:r>
              <a:rPr lang="en-US" altLang="en-US" sz="1050" dirty="0" smtClean="0">
                <a:solidFill>
                  <a:schemeClr val="bg1">
                    <a:lumMod val="50000"/>
                  </a:schemeClr>
                </a:solidFill>
                <a:latin typeface="Times New Roman" panose="02020603050405020304" pitchFamily="18" charset="0"/>
                <a:cs typeface="Times New Roman" panose="02020603050405020304" pitchFamily="18" charset="0"/>
              </a:rPr>
              <a:t># inspect repository </a:t>
            </a:r>
            <a:endParaRPr lang="en-US" altLang="en-US" sz="1050" dirty="0">
              <a:solidFill>
                <a:schemeClr val="bg1">
                  <a:lumMod val="50000"/>
                </a:schemeClr>
              </a:solidFill>
              <a:latin typeface="Times New Roman" panose="02020603050405020304" pitchFamily="18" charset="0"/>
              <a:cs typeface="Times New Roman" panose="02020603050405020304" pitchFamily="18" charset="0"/>
            </a:endParaRPr>
          </a:p>
          <a:p>
            <a:pPr algn="just"/>
            <a:r>
              <a:rPr lang="en-US" altLang="en-US" sz="1050" dirty="0" err="1" smtClean="0">
                <a:solidFill>
                  <a:schemeClr val="tx1"/>
                </a:solidFill>
                <a:latin typeface="Times New Roman" panose="02020603050405020304" pitchFamily="18" charset="0"/>
                <a:cs typeface="Times New Roman" panose="02020603050405020304" pitchFamily="18" charset="0"/>
              </a:rPr>
              <a:t>git</a:t>
            </a:r>
            <a:r>
              <a:rPr lang="en-US" altLang="en-US" sz="1050" dirty="0" smtClean="0">
                <a:solidFill>
                  <a:schemeClr val="tx1"/>
                </a:solidFill>
                <a:latin typeface="Times New Roman" panose="02020603050405020304" pitchFamily="18" charset="0"/>
                <a:cs typeface="Times New Roman" panose="02020603050405020304" pitchFamily="18" charset="0"/>
              </a:rPr>
              <a:t> </a:t>
            </a:r>
            <a:r>
              <a:rPr lang="en-US" altLang="en-US" sz="1050" dirty="0">
                <a:solidFill>
                  <a:schemeClr val="tx1"/>
                </a:solidFill>
                <a:latin typeface="Times New Roman" panose="02020603050405020304" pitchFamily="18" charset="0"/>
                <a:cs typeface="Times New Roman" panose="02020603050405020304" pitchFamily="18" charset="0"/>
              </a:rPr>
              <a:t>remote show </a:t>
            </a:r>
            <a:r>
              <a:rPr lang="en-US" altLang="en-US" sz="1050" dirty="0" smtClean="0">
                <a:solidFill>
                  <a:schemeClr val="tx1"/>
                </a:solidFill>
                <a:latin typeface="Times New Roman" panose="02020603050405020304" pitchFamily="18" charset="0"/>
                <a:cs typeface="Times New Roman" panose="02020603050405020304" pitchFamily="18" charset="0"/>
              </a:rPr>
              <a:t>experiment</a:t>
            </a:r>
          </a:p>
          <a:p>
            <a:pPr algn="just"/>
            <a:endParaRPr lang="en-US" altLang="en-US" sz="1050" dirty="0">
              <a:solidFill>
                <a:schemeClr val="tx1"/>
              </a:solidFill>
              <a:latin typeface="Times New Roman" panose="02020603050405020304" pitchFamily="18" charset="0"/>
              <a:cs typeface="Times New Roman" panose="02020603050405020304" pitchFamily="18" charset="0"/>
            </a:endParaRPr>
          </a:p>
          <a:p>
            <a:pPr algn="just"/>
            <a:r>
              <a:rPr lang="en-US" altLang="en-US" sz="1050" dirty="0" err="1" smtClean="0">
                <a:solidFill>
                  <a:schemeClr val="tx1"/>
                </a:solidFill>
                <a:latin typeface="Times New Roman" panose="02020603050405020304" pitchFamily="18" charset="0"/>
                <a:cs typeface="Times New Roman" panose="02020603050405020304" pitchFamily="18" charset="0"/>
              </a:rPr>
              <a:t>git</a:t>
            </a:r>
            <a:r>
              <a:rPr lang="en-US" altLang="en-US" sz="1050" dirty="0" smtClean="0">
                <a:solidFill>
                  <a:schemeClr val="tx1"/>
                </a:solidFill>
                <a:latin typeface="Times New Roman" panose="02020603050405020304" pitchFamily="18" charset="0"/>
                <a:cs typeface="Times New Roman" panose="02020603050405020304" pitchFamily="18" charset="0"/>
              </a:rPr>
              <a:t> remote rename experiment </a:t>
            </a:r>
            <a:r>
              <a:rPr lang="en-US" altLang="en-US" sz="1050" dirty="0" err="1" smtClean="0">
                <a:solidFill>
                  <a:schemeClr val="tx1"/>
                </a:solidFill>
                <a:latin typeface="Times New Roman" panose="02020603050405020304" pitchFamily="18" charset="0"/>
                <a:cs typeface="Times New Roman" panose="02020603050405020304" pitchFamily="18" charset="0"/>
              </a:rPr>
              <a:t>bigbang</a:t>
            </a:r>
            <a:r>
              <a:rPr lang="en-US" altLang="en-US" sz="1050" dirty="0" smtClean="0">
                <a:solidFill>
                  <a:schemeClr val="tx1"/>
                </a:solidFill>
                <a:latin typeface="Times New Roman" panose="02020603050405020304" pitchFamily="18" charset="0"/>
                <a:cs typeface="Times New Roman" panose="02020603050405020304" pitchFamily="18" charset="0"/>
              </a:rPr>
              <a:t> </a:t>
            </a:r>
            <a:r>
              <a:rPr lang="en-US" altLang="en-US" sz="1050" dirty="0" smtClean="0">
                <a:solidFill>
                  <a:schemeClr val="bg1">
                    <a:lumMod val="50000"/>
                  </a:schemeClr>
                </a:solidFill>
                <a:latin typeface="Times New Roman" panose="02020603050405020304" pitchFamily="18" charset="0"/>
                <a:cs typeface="Times New Roman" panose="02020603050405020304" pitchFamily="18" charset="0"/>
              </a:rPr>
              <a:t># rename remote repository</a:t>
            </a:r>
          </a:p>
          <a:p>
            <a:pPr algn="just"/>
            <a:r>
              <a:rPr lang="en-US" altLang="en-US" sz="1050" dirty="0" err="1" smtClean="0">
                <a:solidFill>
                  <a:schemeClr val="tx1"/>
                </a:solidFill>
                <a:latin typeface="Times New Roman" panose="02020603050405020304" pitchFamily="18" charset="0"/>
                <a:cs typeface="Times New Roman" panose="02020603050405020304" pitchFamily="18" charset="0"/>
              </a:rPr>
              <a:t>git</a:t>
            </a:r>
            <a:r>
              <a:rPr lang="en-US" altLang="en-US" sz="1050" dirty="0" smtClean="0">
                <a:solidFill>
                  <a:schemeClr val="tx1"/>
                </a:solidFill>
                <a:latin typeface="Times New Roman" panose="02020603050405020304" pitchFamily="18" charset="0"/>
                <a:cs typeface="Times New Roman" panose="02020603050405020304" pitchFamily="18" charset="0"/>
              </a:rPr>
              <a:t> remote</a:t>
            </a:r>
            <a:endParaRPr lang="en-US" sz="1000" dirty="0">
              <a:solidFill>
                <a:schemeClr val="bg1">
                  <a:lumMod val="5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6146471"/>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Practice </a:t>
            </a:r>
            <a:r>
              <a:rPr lang="en-US" b="1" dirty="0" smtClean="0">
                <a:solidFill>
                  <a:srgbClr val="0070C0"/>
                </a:solidFill>
                <a:effectLst>
                  <a:outerShdw blurRad="38100" dist="38100" dir="2700000" algn="tl">
                    <a:srgbClr val="000000">
                      <a:alpha val="43137"/>
                    </a:srgbClr>
                  </a:outerShdw>
                </a:effectLst>
                <a:latin typeface="Arial" charset="0"/>
                <a:cs typeface="Arial" charset="0"/>
              </a:rPr>
              <a:t>16</a:t>
            </a:r>
            <a:r>
              <a:rPr lang="en-US" b="1" dirty="0" smtClean="0">
                <a:solidFill>
                  <a:srgbClr val="0070C0"/>
                </a:solidFill>
                <a:effectLst>
                  <a:outerShdw blurRad="38100" dist="38100" dir="2700000" algn="tl">
                    <a:srgbClr val="000000">
                      <a:alpha val="43137"/>
                    </a:srgbClr>
                  </a:outerShdw>
                </a:effectLst>
                <a:latin typeface="Arial" charset="0"/>
                <a:cs typeface="Arial" charset="0"/>
              </a:rPr>
              <a:t>:  Tags</a:t>
            </a:r>
            <a:r>
              <a:rPr lang="en-US" b="1" dirty="0">
                <a:solidFill>
                  <a:srgbClr val="0070C0"/>
                </a:solidFill>
                <a:effectLst>
                  <a:outerShdw blurRad="38100" dist="38100" dir="2700000" algn="tl">
                    <a:srgbClr val="000000">
                      <a:alpha val="43137"/>
                    </a:srgbClr>
                  </a:outerShdw>
                </a:effectLst>
                <a:latin typeface="Arial" charset="0"/>
                <a:cs typeface="Arial" charset="0"/>
              </a:rPr>
              <a:t/>
            </a:r>
            <a:br>
              <a:rPr lang="en-US" b="1" dirty="0">
                <a:solidFill>
                  <a:srgbClr val="0070C0"/>
                </a:solidFill>
                <a:effectLst>
                  <a:outerShdw blurRad="38100" dist="38100" dir="2700000" algn="tl">
                    <a:srgbClr val="000000">
                      <a:alpha val="43137"/>
                    </a:srgbClr>
                  </a:outerShdw>
                </a:effectLst>
                <a:latin typeface="Arial" charset="0"/>
                <a:cs typeface="Arial" charset="0"/>
              </a:rPr>
            </a:br>
            <a:endParaRPr lang="en-US" b="1" dirty="0">
              <a:solidFill>
                <a:srgbClr val="0070C0"/>
              </a:solidFill>
              <a:effectLst>
                <a:outerShdw blurRad="38100" dist="38100" dir="2700000" algn="tl">
                  <a:srgbClr val="000000">
                    <a:alpha val="43137"/>
                  </a:srgbClr>
                </a:outerShdw>
              </a:effectLst>
              <a:latin typeface="Arial" charset="0"/>
              <a:cs typeface="Arial" charset="0"/>
            </a:endParaRPr>
          </a:p>
        </p:txBody>
      </p:sp>
      <p:sp>
        <p:nvSpPr>
          <p:cNvPr id="3" name="Rectangle 2"/>
          <p:cNvSpPr/>
          <p:nvPr/>
        </p:nvSpPr>
        <p:spPr>
          <a:xfrm>
            <a:off x="554892" y="1307812"/>
            <a:ext cx="4194553" cy="4485843"/>
          </a:xfrm>
          <a:prstGeom prst="rect">
            <a:avLst/>
          </a:prstGeom>
        </p:spPr>
        <p:txBody>
          <a:bodyPr wrap="square">
            <a:spAutoFit/>
          </a:bodyPr>
          <a:lstStyle/>
          <a:p>
            <a:pPr lvl="0" algn="just"/>
            <a:r>
              <a:rPr lang="en-US" altLang="en-US" sz="1100" dirty="0" smtClean="0">
                <a:solidFill>
                  <a:schemeClr val="bg1">
                    <a:lumMod val="50000"/>
                  </a:schemeClr>
                </a:solidFill>
                <a:latin typeface="Times New Roman" panose="02020603050405020304" pitchFamily="18" charset="0"/>
                <a:cs typeface="Times New Roman" panose="02020603050405020304" pitchFamily="18" charset="0"/>
              </a:rPr>
              <a:t># create new repository on GitHub (</a:t>
            </a:r>
            <a:r>
              <a:rPr lang="en-US" altLang="en-US" sz="1100" b="1" dirty="0" smtClean="0">
                <a:solidFill>
                  <a:srgbClr val="0070C0"/>
                </a:solidFill>
                <a:latin typeface="Times New Roman" panose="02020603050405020304" pitchFamily="18" charset="0"/>
                <a:cs typeface="Times New Roman" panose="02020603050405020304" pitchFamily="18" charset="0"/>
              </a:rPr>
              <a:t>practice6</a:t>
            </a:r>
            <a:r>
              <a:rPr lang="en-US" altLang="en-US" sz="1100" dirty="0" smtClean="0">
                <a:solidFill>
                  <a:schemeClr val="tx1"/>
                </a:solidFill>
                <a:latin typeface="Times New Roman" panose="02020603050405020304" pitchFamily="18" charset="0"/>
                <a:cs typeface="Times New Roman" panose="02020603050405020304" pitchFamily="18" charset="0"/>
              </a:rPr>
              <a:t>)</a:t>
            </a:r>
            <a:r>
              <a:rPr lang="en-US" altLang="en-US" sz="1100" dirty="0" smtClean="0">
                <a:solidFill>
                  <a:schemeClr val="bg1">
                    <a:lumMod val="50000"/>
                  </a:schemeClr>
                </a:solidFill>
                <a:latin typeface="Times New Roman" panose="02020603050405020304" pitchFamily="18" charset="0"/>
                <a:cs typeface="Times New Roman" panose="02020603050405020304" pitchFamily="18" charset="0"/>
              </a:rPr>
              <a:t> and a new local project</a:t>
            </a:r>
          </a:p>
          <a:p>
            <a:pPr lvl="0" algn="just"/>
            <a:r>
              <a:rPr lang="en-US" altLang="en-US" sz="1100" dirty="0" err="1" smtClean="0">
                <a:solidFill>
                  <a:schemeClr val="tx1"/>
                </a:solidFill>
                <a:latin typeface="Times New Roman" panose="02020603050405020304" pitchFamily="18" charset="0"/>
                <a:cs typeface="Times New Roman" panose="02020603050405020304" pitchFamily="18" charset="0"/>
              </a:rPr>
              <a:t>git</a:t>
            </a:r>
            <a:r>
              <a:rPr lang="en-US" altLang="en-US" sz="1100" dirty="0" smtClean="0">
                <a:solidFill>
                  <a:schemeClr val="tx1"/>
                </a:solidFill>
                <a:latin typeface="Times New Roman" panose="02020603050405020304" pitchFamily="18" charset="0"/>
                <a:cs typeface="Times New Roman" panose="02020603050405020304" pitchFamily="18" charset="0"/>
              </a:rPr>
              <a:t> </a:t>
            </a:r>
            <a:r>
              <a:rPr lang="en-US" altLang="en-US" sz="1100" dirty="0" err="1" smtClean="0">
                <a:solidFill>
                  <a:schemeClr val="tx1"/>
                </a:solidFill>
                <a:latin typeface="Times New Roman" panose="02020603050405020304" pitchFamily="18" charset="0"/>
                <a:cs typeface="Times New Roman" panose="02020603050405020304" pitchFamily="18" charset="0"/>
              </a:rPr>
              <a:t>init</a:t>
            </a:r>
            <a:r>
              <a:rPr lang="en-US" altLang="en-US" sz="1100" dirty="0" smtClean="0">
                <a:solidFill>
                  <a:schemeClr val="tx1"/>
                </a:solidFill>
                <a:latin typeface="Times New Roman" panose="02020603050405020304" pitchFamily="18" charset="0"/>
                <a:cs typeface="Times New Roman" panose="02020603050405020304" pitchFamily="18" charset="0"/>
              </a:rPr>
              <a:t> </a:t>
            </a:r>
            <a:r>
              <a:rPr lang="en-US" altLang="en-US" sz="1100" dirty="0" smtClean="0">
                <a:solidFill>
                  <a:schemeClr val="tx1"/>
                </a:solidFill>
                <a:latin typeface="Times New Roman" panose="02020603050405020304" pitchFamily="18" charset="0"/>
                <a:cs typeface="Times New Roman" panose="02020603050405020304" pitchFamily="18" charset="0"/>
              </a:rPr>
              <a:t>practice16</a:t>
            </a:r>
            <a:endParaRPr lang="en-US" altLang="en-US" sz="1100" dirty="0" smtClean="0">
              <a:solidFill>
                <a:schemeClr val="tx1"/>
              </a:solidFill>
              <a:latin typeface="Times New Roman" panose="02020603050405020304" pitchFamily="18" charset="0"/>
              <a:cs typeface="Times New Roman" panose="02020603050405020304" pitchFamily="18" charset="0"/>
            </a:endParaRPr>
          </a:p>
          <a:p>
            <a:pPr algn="just"/>
            <a:r>
              <a:rPr lang="en-US" altLang="en-US" sz="1100" dirty="0">
                <a:solidFill>
                  <a:schemeClr val="tx1"/>
                </a:solidFill>
                <a:latin typeface="Times New Roman" panose="02020603050405020304" pitchFamily="18" charset="0"/>
                <a:cs typeface="Times New Roman" panose="02020603050405020304" pitchFamily="18" charset="0"/>
              </a:rPr>
              <a:t>cd </a:t>
            </a:r>
            <a:r>
              <a:rPr lang="en-US" altLang="en-US" sz="1100" dirty="0" smtClean="0">
                <a:solidFill>
                  <a:schemeClr val="tx1"/>
                </a:solidFill>
                <a:latin typeface="Times New Roman" panose="02020603050405020304" pitchFamily="18" charset="0"/>
                <a:cs typeface="Times New Roman" panose="02020603050405020304" pitchFamily="18" charset="0"/>
              </a:rPr>
              <a:t>practice16</a:t>
            </a:r>
            <a:endParaRPr lang="en-US" altLang="en-US" sz="1100" dirty="0">
              <a:solidFill>
                <a:schemeClr val="tx1"/>
              </a:solidFill>
              <a:latin typeface="Times New Roman" panose="02020603050405020304" pitchFamily="18" charset="0"/>
              <a:cs typeface="Times New Roman" panose="02020603050405020304" pitchFamily="18" charset="0"/>
            </a:endParaRPr>
          </a:p>
          <a:p>
            <a:pPr lvl="0" algn="just"/>
            <a:r>
              <a:rPr lang="en-US" altLang="en-US" sz="1100" dirty="0" err="1" smtClean="0">
                <a:solidFill>
                  <a:schemeClr val="tx1"/>
                </a:solidFill>
                <a:latin typeface="Times New Roman" panose="02020603050405020304" pitchFamily="18" charset="0"/>
                <a:cs typeface="Times New Roman" panose="02020603050405020304" pitchFamily="18" charset="0"/>
              </a:rPr>
              <a:t>git</a:t>
            </a:r>
            <a:r>
              <a:rPr lang="en-US" altLang="en-US" sz="1100" dirty="0" smtClean="0">
                <a:solidFill>
                  <a:schemeClr val="tx1"/>
                </a:solidFill>
                <a:latin typeface="Times New Roman" panose="02020603050405020304" pitchFamily="18" charset="0"/>
                <a:cs typeface="Times New Roman" panose="02020603050405020304" pitchFamily="18" charset="0"/>
              </a:rPr>
              <a:t> remote add origin </a:t>
            </a:r>
            <a:r>
              <a:rPr lang="en-US" altLang="en-US" sz="1100" dirty="0" err="1">
                <a:solidFill>
                  <a:srgbClr val="0070C0"/>
                </a:solidFill>
                <a:latin typeface="Times New Roman" panose="02020603050405020304" pitchFamily="18" charset="0"/>
                <a:cs typeface="Times New Roman" panose="02020603050405020304" pitchFamily="18" charset="0"/>
              </a:rPr>
              <a:t>git@github.com:practicalgit</a:t>
            </a:r>
            <a:r>
              <a:rPr lang="en-US" altLang="en-US" sz="1100" dirty="0">
                <a:solidFill>
                  <a:srgbClr val="0070C0"/>
                </a:solidFill>
                <a:latin typeface="Times New Roman" panose="02020603050405020304" pitchFamily="18" charset="0"/>
                <a:cs typeface="Times New Roman" panose="02020603050405020304" pitchFamily="18" charset="0"/>
              </a:rPr>
              <a:t>/practice6.git</a:t>
            </a:r>
          </a:p>
          <a:p>
            <a:pPr lvl="0" algn="just"/>
            <a:endParaRPr lang="en-US" altLang="en-US" sz="1100" dirty="0" smtClean="0">
              <a:solidFill>
                <a:schemeClr val="tx1"/>
              </a:solidFill>
              <a:latin typeface="Times New Roman" panose="02020603050405020304" pitchFamily="18" charset="0"/>
              <a:cs typeface="Times New Roman" panose="02020603050405020304" pitchFamily="18" charset="0"/>
            </a:endParaRPr>
          </a:p>
          <a:p>
            <a:pPr lvl="0" algn="just"/>
            <a:r>
              <a:rPr lang="en-US" altLang="en-US" sz="1100" dirty="0">
                <a:solidFill>
                  <a:schemeClr val="tx1"/>
                </a:solidFill>
                <a:latin typeface="Times New Roman" panose="02020603050405020304" pitchFamily="18" charset="0"/>
                <a:cs typeface="Times New Roman" panose="02020603050405020304" pitchFamily="18" charset="0"/>
              </a:rPr>
              <a:t>echo </a:t>
            </a:r>
            <a:r>
              <a:rPr lang="en-US" altLang="en-US" sz="1100" dirty="0" smtClean="0">
                <a:solidFill>
                  <a:schemeClr val="tx1"/>
                </a:solidFill>
                <a:latin typeface="Times New Roman" panose="02020603050405020304" pitchFamily="18" charset="0"/>
                <a:cs typeface="Times New Roman" panose="02020603050405020304" pitchFamily="18" charset="0"/>
              </a:rPr>
              <a:t>"A</a:t>
            </a:r>
            <a:r>
              <a:rPr lang="en-US" altLang="en-US" sz="1100" dirty="0">
                <a:solidFill>
                  <a:schemeClr val="tx1"/>
                </a:solidFill>
                <a:latin typeface="Times New Roman" panose="02020603050405020304" pitchFamily="18" charset="0"/>
                <a:cs typeface="Times New Roman" panose="02020603050405020304" pitchFamily="18" charset="0"/>
              </a:rPr>
              <a:t>" &gt; </a:t>
            </a:r>
            <a:r>
              <a:rPr lang="en-US" altLang="en-US" sz="1100" dirty="0" smtClean="0">
                <a:solidFill>
                  <a:schemeClr val="tx1"/>
                </a:solidFill>
                <a:latin typeface="Times New Roman" panose="02020603050405020304" pitchFamily="18" charset="0"/>
                <a:cs typeface="Times New Roman" panose="02020603050405020304" pitchFamily="18" charset="0"/>
              </a:rPr>
              <a:t>a.txt</a:t>
            </a:r>
            <a:r>
              <a:rPr lang="en-US" altLang="en-US" sz="1100" dirty="0">
                <a:solidFill>
                  <a:schemeClr val="tx1"/>
                </a:solidFill>
                <a:latin typeface="Times New Roman" panose="02020603050405020304" pitchFamily="18" charset="0"/>
                <a:cs typeface="Times New Roman" panose="02020603050405020304" pitchFamily="18" charset="0"/>
              </a:rPr>
              <a:t>; </a:t>
            </a:r>
            <a:r>
              <a:rPr lang="en-US" altLang="en-US" sz="1100" dirty="0" err="1">
                <a:solidFill>
                  <a:schemeClr val="tx1"/>
                </a:solidFill>
                <a:latin typeface="Times New Roman" panose="02020603050405020304" pitchFamily="18" charset="0"/>
                <a:cs typeface="Times New Roman" panose="02020603050405020304" pitchFamily="18" charset="0"/>
              </a:rPr>
              <a:t>git</a:t>
            </a:r>
            <a:r>
              <a:rPr lang="en-US" altLang="en-US" sz="1100" dirty="0">
                <a:solidFill>
                  <a:schemeClr val="tx1"/>
                </a:solidFill>
                <a:latin typeface="Times New Roman" panose="02020603050405020304" pitchFamily="18" charset="0"/>
                <a:cs typeface="Times New Roman" panose="02020603050405020304" pitchFamily="18" charset="0"/>
              </a:rPr>
              <a:t> add .; </a:t>
            </a:r>
            <a:r>
              <a:rPr lang="en-US" altLang="en-US" sz="1100" dirty="0" err="1">
                <a:solidFill>
                  <a:schemeClr val="tx1"/>
                </a:solidFill>
                <a:latin typeface="Times New Roman" panose="02020603050405020304" pitchFamily="18" charset="0"/>
                <a:cs typeface="Times New Roman" panose="02020603050405020304" pitchFamily="18" charset="0"/>
              </a:rPr>
              <a:t>git</a:t>
            </a:r>
            <a:r>
              <a:rPr lang="en-US" altLang="en-US" sz="1100" dirty="0">
                <a:solidFill>
                  <a:schemeClr val="tx1"/>
                </a:solidFill>
                <a:latin typeface="Times New Roman" panose="02020603050405020304" pitchFamily="18" charset="0"/>
                <a:cs typeface="Times New Roman" panose="02020603050405020304" pitchFamily="18" charset="0"/>
              </a:rPr>
              <a:t> commit -m </a:t>
            </a:r>
            <a:r>
              <a:rPr lang="en-US" altLang="en-US" sz="1100" dirty="0" smtClean="0">
                <a:solidFill>
                  <a:schemeClr val="tx1"/>
                </a:solidFill>
                <a:latin typeface="Times New Roman" panose="02020603050405020304" pitchFamily="18" charset="0"/>
                <a:cs typeface="Times New Roman" panose="02020603050405020304" pitchFamily="18" charset="0"/>
              </a:rPr>
              <a:t>“A“</a:t>
            </a:r>
            <a:endParaRPr lang="en-US" altLang="en-US" sz="1100" dirty="0">
              <a:solidFill>
                <a:schemeClr val="tx1"/>
              </a:solidFill>
              <a:latin typeface="Times New Roman" panose="02020603050405020304" pitchFamily="18" charset="0"/>
              <a:cs typeface="Times New Roman" panose="02020603050405020304" pitchFamily="18" charset="0"/>
            </a:endParaRPr>
          </a:p>
          <a:p>
            <a:pPr lvl="0" algn="just"/>
            <a:r>
              <a:rPr lang="en-US" altLang="en-US" sz="1100" dirty="0">
                <a:solidFill>
                  <a:schemeClr val="tx1"/>
                </a:solidFill>
                <a:latin typeface="Times New Roman" panose="02020603050405020304" pitchFamily="18" charset="0"/>
                <a:cs typeface="Times New Roman" panose="02020603050405020304" pitchFamily="18" charset="0"/>
              </a:rPr>
              <a:t>echo </a:t>
            </a:r>
            <a:r>
              <a:rPr lang="en-US" altLang="en-US" sz="1100" dirty="0" smtClean="0">
                <a:solidFill>
                  <a:schemeClr val="tx1"/>
                </a:solidFill>
                <a:latin typeface="Times New Roman" panose="02020603050405020304" pitchFamily="18" charset="0"/>
                <a:cs typeface="Times New Roman" panose="02020603050405020304" pitchFamily="18" charset="0"/>
              </a:rPr>
              <a:t>“B" </a:t>
            </a:r>
            <a:r>
              <a:rPr lang="en-US" altLang="en-US" sz="1100" dirty="0">
                <a:solidFill>
                  <a:schemeClr val="tx1"/>
                </a:solidFill>
                <a:latin typeface="Times New Roman" panose="02020603050405020304" pitchFamily="18" charset="0"/>
                <a:cs typeface="Times New Roman" panose="02020603050405020304" pitchFamily="18" charset="0"/>
              </a:rPr>
              <a:t>&gt; </a:t>
            </a:r>
            <a:r>
              <a:rPr lang="en-US" altLang="en-US" sz="1100" dirty="0" smtClean="0">
                <a:solidFill>
                  <a:schemeClr val="tx1"/>
                </a:solidFill>
                <a:latin typeface="Times New Roman" panose="02020603050405020304" pitchFamily="18" charset="0"/>
                <a:cs typeface="Times New Roman" panose="02020603050405020304" pitchFamily="18" charset="0"/>
              </a:rPr>
              <a:t>b.txt</a:t>
            </a:r>
            <a:r>
              <a:rPr lang="en-US" altLang="en-US" sz="1100" dirty="0">
                <a:solidFill>
                  <a:schemeClr val="tx1"/>
                </a:solidFill>
                <a:latin typeface="Times New Roman" panose="02020603050405020304" pitchFamily="18" charset="0"/>
                <a:cs typeface="Times New Roman" panose="02020603050405020304" pitchFamily="18" charset="0"/>
              </a:rPr>
              <a:t>; </a:t>
            </a:r>
            <a:r>
              <a:rPr lang="en-US" altLang="en-US" sz="1100" dirty="0" err="1">
                <a:solidFill>
                  <a:schemeClr val="tx1"/>
                </a:solidFill>
                <a:latin typeface="Times New Roman" panose="02020603050405020304" pitchFamily="18" charset="0"/>
                <a:cs typeface="Times New Roman" panose="02020603050405020304" pitchFamily="18" charset="0"/>
              </a:rPr>
              <a:t>git</a:t>
            </a:r>
            <a:r>
              <a:rPr lang="en-US" altLang="en-US" sz="1100" dirty="0">
                <a:solidFill>
                  <a:schemeClr val="tx1"/>
                </a:solidFill>
                <a:latin typeface="Times New Roman" panose="02020603050405020304" pitchFamily="18" charset="0"/>
                <a:cs typeface="Times New Roman" panose="02020603050405020304" pitchFamily="18" charset="0"/>
              </a:rPr>
              <a:t> add .; </a:t>
            </a:r>
            <a:r>
              <a:rPr lang="en-US" altLang="en-US" sz="1100" dirty="0" err="1">
                <a:solidFill>
                  <a:schemeClr val="tx1"/>
                </a:solidFill>
                <a:latin typeface="Times New Roman" panose="02020603050405020304" pitchFamily="18" charset="0"/>
                <a:cs typeface="Times New Roman" panose="02020603050405020304" pitchFamily="18" charset="0"/>
              </a:rPr>
              <a:t>git</a:t>
            </a:r>
            <a:r>
              <a:rPr lang="en-US" altLang="en-US" sz="1100" dirty="0">
                <a:solidFill>
                  <a:schemeClr val="tx1"/>
                </a:solidFill>
                <a:latin typeface="Times New Roman" panose="02020603050405020304" pitchFamily="18" charset="0"/>
                <a:cs typeface="Times New Roman" panose="02020603050405020304" pitchFamily="18" charset="0"/>
              </a:rPr>
              <a:t> commit -m </a:t>
            </a:r>
            <a:r>
              <a:rPr lang="en-US" altLang="en-US" sz="1100" dirty="0" smtClean="0">
                <a:solidFill>
                  <a:schemeClr val="tx1"/>
                </a:solidFill>
                <a:latin typeface="Times New Roman" panose="02020603050405020304" pitchFamily="18" charset="0"/>
                <a:cs typeface="Times New Roman" panose="02020603050405020304" pitchFamily="18" charset="0"/>
              </a:rPr>
              <a:t>“B“</a:t>
            </a:r>
            <a:endParaRPr lang="en-US" altLang="en-US" sz="1100" dirty="0">
              <a:solidFill>
                <a:schemeClr val="tx1"/>
              </a:solidFill>
              <a:latin typeface="Times New Roman" panose="02020603050405020304" pitchFamily="18" charset="0"/>
              <a:cs typeface="Times New Roman" panose="02020603050405020304" pitchFamily="18" charset="0"/>
            </a:endParaRPr>
          </a:p>
          <a:p>
            <a:pPr lvl="0" algn="just"/>
            <a:r>
              <a:rPr lang="en-US" altLang="en-US" sz="1100" dirty="0">
                <a:solidFill>
                  <a:schemeClr val="tx1"/>
                </a:solidFill>
                <a:latin typeface="Times New Roman" panose="02020603050405020304" pitchFamily="18" charset="0"/>
                <a:cs typeface="Times New Roman" panose="02020603050405020304" pitchFamily="18" charset="0"/>
              </a:rPr>
              <a:t>echo "C" &gt; c.txt; </a:t>
            </a:r>
            <a:r>
              <a:rPr lang="en-US" altLang="en-US" sz="1100" dirty="0" err="1">
                <a:solidFill>
                  <a:schemeClr val="tx1"/>
                </a:solidFill>
                <a:latin typeface="Times New Roman" panose="02020603050405020304" pitchFamily="18" charset="0"/>
                <a:cs typeface="Times New Roman" panose="02020603050405020304" pitchFamily="18" charset="0"/>
              </a:rPr>
              <a:t>git</a:t>
            </a:r>
            <a:r>
              <a:rPr lang="en-US" altLang="en-US" sz="1100" dirty="0">
                <a:solidFill>
                  <a:schemeClr val="tx1"/>
                </a:solidFill>
                <a:latin typeface="Times New Roman" panose="02020603050405020304" pitchFamily="18" charset="0"/>
                <a:cs typeface="Times New Roman" panose="02020603050405020304" pitchFamily="18" charset="0"/>
              </a:rPr>
              <a:t> add .; </a:t>
            </a:r>
            <a:r>
              <a:rPr lang="en-US" altLang="en-US" sz="1100" dirty="0" err="1">
                <a:solidFill>
                  <a:schemeClr val="tx1"/>
                </a:solidFill>
                <a:latin typeface="Times New Roman" panose="02020603050405020304" pitchFamily="18" charset="0"/>
                <a:cs typeface="Times New Roman" panose="02020603050405020304" pitchFamily="18" charset="0"/>
              </a:rPr>
              <a:t>git</a:t>
            </a:r>
            <a:r>
              <a:rPr lang="en-US" altLang="en-US" sz="1100" dirty="0">
                <a:solidFill>
                  <a:schemeClr val="tx1"/>
                </a:solidFill>
                <a:latin typeface="Times New Roman" panose="02020603050405020304" pitchFamily="18" charset="0"/>
                <a:cs typeface="Times New Roman" panose="02020603050405020304" pitchFamily="18" charset="0"/>
              </a:rPr>
              <a:t> commit -m "C</a:t>
            </a:r>
            <a:r>
              <a:rPr lang="en-US" altLang="en-US" sz="1100" dirty="0" smtClean="0">
                <a:solidFill>
                  <a:schemeClr val="tx1"/>
                </a:solidFill>
                <a:latin typeface="Times New Roman" panose="02020603050405020304" pitchFamily="18" charset="0"/>
                <a:cs typeface="Times New Roman" panose="02020603050405020304" pitchFamily="18" charset="0"/>
              </a:rPr>
              <a:t>“</a:t>
            </a:r>
          </a:p>
          <a:p>
            <a:pPr lvl="0" algn="just"/>
            <a:endParaRPr lang="en-US" altLang="en-US" sz="1100" dirty="0">
              <a:solidFill>
                <a:schemeClr val="tx1"/>
              </a:solidFill>
              <a:latin typeface="Times New Roman" panose="02020603050405020304" pitchFamily="18" charset="0"/>
              <a:cs typeface="Times New Roman" panose="02020603050405020304" pitchFamily="18" charset="0"/>
            </a:endParaRPr>
          </a:p>
          <a:p>
            <a:pPr lvl="0" algn="just"/>
            <a:r>
              <a:rPr lang="en-US" altLang="en-US" sz="1100" dirty="0" err="1" smtClean="0">
                <a:solidFill>
                  <a:schemeClr val="tx1"/>
                </a:solidFill>
                <a:latin typeface="Times New Roman" panose="02020603050405020304" pitchFamily="18" charset="0"/>
                <a:cs typeface="Times New Roman" panose="02020603050405020304" pitchFamily="18" charset="0"/>
              </a:rPr>
              <a:t>git</a:t>
            </a:r>
            <a:r>
              <a:rPr lang="en-US" altLang="en-US" sz="1100" dirty="0" smtClean="0">
                <a:solidFill>
                  <a:schemeClr val="tx1"/>
                </a:solidFill>
                <a:latin typeface="Times New Roman" panose="02020603050405020304" pitchFamily="18" charset="0"/>
                <a:cs typeface="Times New Roman" panose="02020603050405020304" pitchFamily="18" charset="0"/>
              </a:rPr>
              <a:t> push –u origin master</a:t>
            </a:r>
          </a:p>
          <a:p>
            <a:pPr algn="just"/>
            <a:r>
              <a:rPr lang="en-US" sz="1100" dirty="0" err="1">
                <a:solidFill>
                  <a:schemeClr val="tx1"/>
                </a:solidFill>
                <a:latin typeface="Times New Roman" panose="02020603050405020304" pitchFamily="18" charset="0"/>
                <a:cs typeface="Times New Roman" panose="02020603050405020304" pitchFamily="18" charset="0"/>
              </a:rPr>
              <a:t>git</a:t>
            </a:r>
            <a:r>
              <a:rPr lang="en-US" sz="1100" dirty="0">
                <a:solidFill>
                  <a:schemeClr val="tx1"/>
                </a:solidFill>
                <a:latin typeface="Times New Roman" panose="02020603050405020304" pitchFamily="18" charset="0"/>
                <a:cs typeface="Times New Roman" panose="02020603050405020304" pitchFamily="18" charset="0"/>
              </a:rPr>
              <a:t> log --</a:t>
            </a:r>
            <a:r>
              <a:rPr lang="en-US" sz="1100" dirty="0" err="1">
                <a:solidFill>
                  <a:schemeClr val="tx1"/>
                </a:solidFill>
                <a:latin typeface="Times New Roman" panose="02020603050405020304" pitchFamily="18" charset="0"/>
                <a:cs typeface="Times New Roman" panose="02020603050405020304" pitchFamily="18" charset="0"/>
              </a:rPr>
              <a:t>oneline</a:t>
            </a:r>
            <a:r>
              <a:rPr lang="en-US" sz="1100" dirty="0">
                <a:solidFill>
                  <a:schemeClr val="tx1"/>
                </a:solidFill>
                <a:latin typeface="Times New Roman" panose="02020603050405020304" pitchFamily="18" charset="0"/>
                <a:cs typeface="Times New Roman" panose="02020603050405020304" pitchFamily="18" charset="0"/>
              </a:rPr>
              <a:t> --decorate --graph --all </a:t>
            </a:r>
            <a:r>
              <a:rPr lang="en-US" sz="1100" dirty="0">
                <a:solidFill>
                  <a:schemeClr val="bg1">
                    <a:lumMod val="50000"/>
                  </a:schemeClr>
                </a:solidFill>
                <a:latin typeface="Times New Roman" panose="02020603050405020304" pitchFamily="18" charset="0"/>
                <a:cs typeface="Times New Roman" panose="02020603050405020304" pitchFamily="18" charset="0"/>
              </a:rPr>
              <a:t># Display commits</a:t>
            </a:r>
          </a:p>
          <a:p>
            <a:pPr lvl="0" algn="just"/>
            <a:endParaRPr lang="en-US" altLang="en-US" sz="1100" dirty="0">
              <a:solidFill>
                <a:schemeClr val="tx1"/>
              </a:solidFill>
              <a:latin typeface="Times New Roman" panose="02020603050405020304" pitchFamily="18" charset="0"/>
              <a:cs typeface="Times New Roman" panose="02020603050405020304" pitchFamily="18" charset="0"/>
            </a:endParaRPr>
          </a:p>
          <a:p>
            <a:pPr lvl="0" algn="just"/>
            <a:r>
              <a:rPr lang="en-US" altLang="en-US" sz="1100" dirty="0" err="1" smtClean="0">
                <a:solidFill>
                  <a:schemeClr val="tx1"/>
                </a:solidFill>
                <a:latin typeface="Times New Roman" panose="02020603050405020304" pitchFamily="18" charset="0"/>
                <a:cs typeface="Times New Roman" panose="02020603050405020304" pitchFamily="18" charset="0"/>
              </a:rPr>
              <a:t>git</a:t>
            </a:r>
            <a:r>
              <a:rPr lang="en-US" altLang="en-US" sz="1100" dirty="0" smtClean="0">
                <a:solidFill>
                  <a:schemeClr val="tx1"/>
                </a:solidFill>
                <a:latin typeface="Times New Roman" panose="02020603050405020304" pitchFamily="18" charset="0"/>
                <a:cs typeface="Times New Roman" panose="02020603050405020304" pitchFamily="18" charset="0"/>
              </a:rPr>
              <a:t> tag –a v1.4 –m ‘version 1.4’ </a:t>
            </a:r>
            <a:r>
              <a:rPr lang="en-US" altLang="en-US" sz="1100" dirty="0" smtClean="0">
                <a:solidFill>
                  <a:schemeClr val="bg1">
                    <a:lumMod val="50000"/>
                  </a:schemeClr>
                </a:solidFill>
                <a:latin typeface="Times New Roman" panose="02020603050405020304" pitchFamily="18" charset="0"/>
                <a:cs typeface="Times New Roman" panose="02020603050405020304" pitchFamily="18" charset="0"/>
              </a:rPr>
              <a:t># create </a:t>
            </a:r>
            <a:r>
              <a:rPr lang="en-US" altLang="en-US" sz="1100" b="1" dirty="0" smtClean="0">
                <a:solidFill>
                  <a:srgbClr val="C00000"/>
                </a:solidFill>
                <a:latin typeface="Times New Roman" panose="02020603050405020304" pitchFamily="18" charset="0"/>
                <a:cs typeface="Times New Roman" panose="02020603050405020304" pitchFamily="18" charset="0"/>
              </a:rPr>
              <a:t>annotated</a:t>
            </a:r>
            <a:r>
              <a:rPr lang="en-US" altLang="en-US" sz="1100" dirty="0" smtClean="0">
                <a:solidFill>
                  <a:srgbClr val="C00000"/>
                </a:solidFill>
                <a:latin typeface="Times New Roman" panose="02020603050405020304" pitchFamily="18" charset="0"/>
                <a:cs typeface="Times New Roman" panose="02020603050405020304" pitchFamily="18" charset="0"/>
              </a:rPr>
              <a:t> </a:t>
            </a:r>
            <a:r>
              <a:rPr lang="en-US" altLang="en-US" sz="1100" dirty="0" smtClean="0">
                <a:solidFill>
                  <a:schemeClr val="bg1">
                    <a:lumMod val="50000"/>
                  </a:schemeClr>
                </a:solidFill>
                <a:latin typeface="Times New Roman" panose="02020603050405020304" pitchFamily="18" charset="0"/>
                <a:cs typeface="Times New Roman" panose="02020603050405020304" pitchFamily="18" charset="0"/>
              </a:rPr>
              <a:t>tag</a:t>
            </a:r>
          </a:p>
          <a:p>
            <a:pPr lvl="0" algn="just"/>
            <a:r>
              <a:rPr lang="en-US" altLang="en-US" sz="1100" dirty="0" err="1" smtClean="0">
                <a:solidFill>
                  <a:schemeClr val="tx1"/>
                </a:solidFill>
                <a:latin typeface="Times New Roman" panose="02020603050405020304" pitchFamily="18" charset="0"/>
                <a:cs typeface="Times New Roman" panose="02020603050405020304" pitchFamily="18" charset="0"/>
              </a:rPr>
              <a:t>git</a:t>
            </a:r>
            <a:r>
              <a:rPr lang="en-US" altLang="en-US" sz="1100" dirty="0" smtClean="0">
                <a:solidFill>
                  <a:schemeClr val="tx1"/>
                </a:solidFill>
                <a:latin typeface="Times New Roman" panose="02020603050405020304" pitchFamily="18" charset="0"/>
                <a:cs typeface="Times New Roman" panose="02020603050405020304" pitchFamily="18" charset="0"/>
              </a:rPr>
              <a:t> show v1.4</a:t>
            </a:r>
          </a:p>
          <a:p>
            <a:pPr lvl="0" algn="just"/>
            <a:endParaRPr lang="en-US" altLang="en-US" sz="1100" dirty="0">
              <a:solidFill>
                <a:schemeClr val="tx1"/>
              </a:solidFill>
              <a:latin typeface="Times New Roman" panose="02020603050405020304" pitchFamily="18" charset="0"/>
              <a:cs typeface="Times New Roman" panose="02020603050405020304" pitchFamily="18" charset="0"/>
            </a:endParaRPr>
          </a:p>
          <a:p>
            <a:pPr lvl="0" algn="just"/>
            <a:r>
              <a:rPr lang="en-US" altLang="en-US" sz="1100" dirty="0" err="1" smtClean="0">
                <a:solidFill>
                  <a:schemeClr val="tx1"/>
                </a:solidFill>
                <a:latin typeface="Times New Roman" panose="02020603050405020304" pitchFamily="18" charset="0"/>
                <a:cs typeface="Times New Roman" panose="02020603050405020304" pitchFamily="18" charset="0"/>
              </a:rPr>
              <a:t>git</a:t>
            </a:r>
            <a:r>
              <a:rPr lang="en-US" altLang="en-US" sz="1100" dirty="0" smtClean="0">
                <a:solidFill>
                  <a:schemeClr val="tx1"/>
                </a:solidFill>
                <a:latin typeface="Times New Roman" panose="02020603050405020304" pitchFamily="18" charset="0"/>
                <a:cs typeface="Times New Roman" panose="02020603050405020304" pitchFamily="18" charset="0"/>
              </a:rPr>
              <a:t> tag v1.4.1 </a:t>
            </a:r>
            <a:r>
              <a:rPr lang="en-US" altLang="en-US" sz="1100" dirty="0" smtClean="0">
                <a:solidFill>
                  <a:schemeClr val="bg1">
                    <a:lumMod val="50000"/>
                  </a:schemeClr>
                </a:solidFill>
                <a:latin typeface="Times New Roman" panose="02020603050405020304" pitchFamily="18" charset="0"/>
                <a:cs typeface="Times New Roman" panose="02020603050405020304" pitchFamily="18" charset="0"/>
              </a:rPr>
              <a:t># create </a:t>
            </a:r>
            <a:r>
              <a:rPr lang="en-US" altLang="en-US" sz="1100" dirty="0" smtClean="0">
                <a:solidFill>
                  <a:srgbClr val="C00000"/>
                </a:solidFill>
                <a:latin typeface="Times New Roman" panose="02020603050405020304" pitchFamily="18" charset="0"/>
                <a:cs typeface="Times New Roman" panose="02020603050405020304" pitchFamily="18" charset="0"/>
              </a:rPr>
              <a:t>lightweight</a:t>
            </a:r>
            <a:r>
              <a:rPr lang="en-US" altLang="en-US" sz="1100" dirty="0" smtClean="0">
                <a:solidFill>
                  <a:schemeClr val="bg1">
                    <a:lumMod val="50000"/>
                  </a:schemeClr>
                </a:solidFill>
                <a:latin typeface="Times New Roman" panose="02020603050405020304" pitchFamily="18" charset="0"/>
                <a:cs typeface="Times New Roman" panose="02020603050405020304" pitchFamily="18" charset="0"/>
              </a:rPr>
              <a:t> tag</a:t>
            </a:r>
          </a:p>
          <a:p>
            <a:pPr lvl="0" algn="just"/>
            <a:r>
              <a:rPr lang="en-US" altLang="en-US" sz="1100" dirty="0" err="1" smtClean="0">
                <a:solidFill>
                  <a:schemeClr val="tx1"/>
                </a:solidFill>
                <a:latin typeface="Times New Roman" panose="02020603050405020304" pitchFamily="18" charset="0"/>
                <a:cs typeface="Times New Roman" panose="02020603050405020304" pitchFamily="18" charset="0"/>
              </a:rPr>
              <a:t>git</a:t>
            </a:r>
            <a:r>
              <a:rPr lang="en-US" altLang="en-US" sz="1100" dirty="0" smtClean="0">
                <a:solidFill>
                  <a:schemeClr val="tx1"/>
                </a:solidFill>
                <a:latin typeface="Times New Roman" panose="02020603050405020304" pitchFamily="18" charset="0"/>
                <a:cs typeface="Times New Roman" panose="02020603050405020304" pitchFamily="18" charset="0"/>
              </a:rPr>
              <a:t> tag</a:t>
            </a:r>
            <a:endParaRPr lang="en-US" altLang="en-US" sz="1100" dirty="0">
              <a:solidFill>
                <a:schemeClr val="tx1"/>
              </a:solidFill>
              <a:latin typeface="Times New Roman" panose="02020603050405020304" pitchFamily="18" charset="0"/>
              <a:cs typeface="Times New Roman" panose="02020603050405020304" pitchFamily="18" charset="0"/>
            </a:endParaRPr>
          </a:p>
          <a:p>
            <a:pPr algn="just"/>
            <a:endParaRPr lang="en-US" sz="1050" dirty="0" smtClean="0">
              <a:solidFill>
                <a:schemeClr val="bg1">
                  <a:lumMod val="50000"/>
                </a:schemeClr>
              </a:solidFill>
              <a:latin typeface="Times New Roman" panose="02020603050405020304" pitchFamily="18" charset="0"/>
              <a:cs typeface="Times New Roman" panose="02020603050405020304" pitchFamily="18" charset="0"/>
            </a:endParaRPr>
          </a:p>
          <a:p>
            <a:pPr lvl="0" algn="just"/>
            <a:r>
              <a:rPr lang="en-US" altLang="en-US" sz="1100" dirty="0" err="1">
                <a:solidFill>
                  <a:schemeClr val="tx1"/>
                </a:solidFill>
                <a:latin typeface="Times New Roman" panose="02020603050405020304" pitchFamily="18" charset="0"/>
                <a:cs typeface="Times New Roman" panose="02020603050405020304" pitchFamily="18" charset="0"/>
              </a:rPr>
              <a:t>git</a:t>
            </a:r>
            <a:r>
              <a:rPr lang="en-US" altLang="en-US" sz="1100" dirty="0">
                <a:solidFill>
                  <a:schemeClr val="tx1"/>
                </a:solidFill>
                <a:latin typeface="Times New Roman" panose="02020603050405020304" pitchFamily="18" charset="0"/>
                <a:cs typeface="Times New Roman" panose="02020603050405020304" pitchFamily="18" charset="0"/>
              </a:rPr>
              <a:t> log --pretty=</a:t>
            </a:r>
            <a:r>
              <a:rPr lang="en-US" altLang="en-US" sz="1100" dirty="0" err="1">
                <a:solidFill>
                  <a:schemeClr val="tx1"/>
                </a:solidFill>
                <a:latin typeface="Times New Roman" panose="02020603050405020304" pitchFamily="18" charset="0"/>
                <a:cs typeface="Times New Roman" panose="02020603050405020304" pitchFamily="18" charset="0"/>
              </a:rPr>
              <a:t>oneline</a:t>
            </a:r>
            <a:r>
              <a:rPr lang="en-US" altLang="en-US" sz="1100" dirty="0">
                <a:solidFill>
                  <a:schemeClr val="tx1"/>
                </a:solidFill>
                <a:latin typeface="Times New Roman" panose="02020603050405020304" pitchFamily="18" charset="0"/>
                <a:cs typeface="Times New Roman" panose="02020603050405020304" pitchFamily="18" charset="0"/>
              </a:rPr>
              <a:t> </a:t>
            </a:r>
            <a:endParaRPr lang="en-US" altLang="en-US" sz="1100" dirty="0" smtClean="0">
              <a:solidFill>
                <a:schemeClr val="tx1"/>
              </a:solidFill>
              <a:latin typeface="Times New Roman" panose="02020603050405020304" pitchFamily="18" charset="0"/>
              <a:cs typeface="Times New Roman" panose="02020603050405020304" pitchFamily="18" charset="0"/>
            </a:endParaRPr>
          </a:p>
          <a:p>
            <a:pPr algn="just"/>
            <a:endParaRPr lang="en-US" altLang="en-US" sz="1100" dirty="0" smtClean="0">
              <a:solidFill>
                <a:srgbClr val="333333"/>
              </a:solidFill>
              <a:latin typeface="Courier New" panose="02070309020205020404" pitchFamily="49" charset="0"/>
              <a:cs typeface="Courier New" panose="02070309020205020404" pitchFamily="49" charset="0"/>
            </a:endParaRPr>
          </a:p>
          <a:p>
            <a:pPr algn="just"/>
            <a:r>
              <a:rPr lang="en-US" altLang="en-US" sz="1100" dirty="0" err="1">
                <a:solidFill>
                  <a:schemeClr val="tx1"/>
                </a:solidFill>
                <a:latin typeface="Times New Roman" panose="02020603050405020304" pitchFamily="18" charset="0"/>
                <a:cs typeface="Times New Roman" panose="02020603050405020304" pitchFamily="18" charset="0"/>
              </a:rPr>
              <a:t>git</a:t>
            </a:r>
            <a:r>
              <a:rPr lang="en-US" altLang="en-US" sz="1100" dirty="0">
                <a:solidFill>
                  <a:schemeClr val="tx1"/>
                </a:solidFill>
                <a:latin typeface="Times New Roman" panose="02020603050405020304" pitchFamily="18" charset="0"/>
                <a:cs typeface="Times New Roman" panose="02020603050405020304" pitchFamily="18" charset="0"/>
              </a:rPr>
              <a:t> tag -a v1.2 9fceb02 </a:t>
            </a:r>
            <a:r>
              <a:rPr lang="en-US" altLang="en-US" sz="1100" dirty="0">
                <a:solidFill>
                  <a:schemeClr val="bg1">
                    <a:lumMod val="50000"/>
                  </a:schemeClr>
                </a:solidFill>
                <a:latin typeface="Times New Roman" panose="02020603050405020304" pitchFamily="18" charset="0"/>
                <a:cs typeface="Times New Roman" panose="02020603050405020304" pitchFamily="18" charset="0"/>
              </a:rPr>
              <a:t># tag specific commit</a:t>
            </a:r>
          </a:p>
          <a:p>
            <a:pPr algn="just"/>
            <a:endParaRPr lang="en-US" altLang="en-US" sz="1100" dirty="0">
              <a:solidFill>
                <a:schemeClr val="tx1"/>
              </a:solidFill>
              <a:latin typeface="Times New Roman" panose="02020603050405020304" pitchFamily="18" charset="0"/>
              <a:cs typeface="Times New Roman" panose="02020603050405020304" pitchFamily="18" charset="0"/>
            </a:endParaRPr>
          </a:p>
          <a:p>
            <a:pPr algn="just"/>
            <a:r>
              <a:rPr lang="en-US" altLang="en-US" sz="1100" dirty="0" err="1" smtClean="0">
                <a:solidFill>
                  <a:schemeClr val="tx1"/>
                </a:solidFill>
                <a:latin typeface="Times New Roman" panose="02020603050405020304" pitchFamily="18" charset="0"/>
                <a:cs typeface="Times New Roman" panose="02020603050405020304" pitchFamily="18" charset="0"/>
              </a:rPr>
              <a:t>git</a:t>
            </a:r>
            <a:r>
              <a:rPr lang="en-US" altLang="en-US" sz="1100" dirty="0" smtClean="0">
                <a:solidFill>
                  <a:schemeClr val="tx1"/>
                </a:solidFill>
                <a:latin typeface="Times New Roman" panose="02020603050405020304" pitchFamily="18" charset="0"/>
                <a:cs typeface="Times New Roman" panose="02020603050405020304" pitchFamily="18" charset="0"/>
              </a:rPr>
              <a:t> push origin v1.4 </a:t>
            </a:r>
            <a:r>
              <a:rPr lang="en-US" altLang="en-US" sz="1100" dirty="0" smtClean="0">
                <a:solidFill>
                  <a:schemeClr val="bg1">
                    <a:lumMod val="50000"/>
                  </a:schemeClr>
                </a:solidFill>
                <a:latin typeface="Times New Roman" panose="02020603050405020304" pitchFamily="18" charset="0"/>
                <a:cs typeface="Times New Roman" panose="02020603050405020304" pitchFamily="18" charset="0"/>
              </a:rPr>
              <a:t># share specific tag</a:t>
            </a:r>
            <a:endParaRPr lang="en-US" altLang="en-US" sz="1100" dirty="0">
              <a:solidFill>
                <a:schemeClr val="bg1">
                  <a:lumMod val="50000"/>
                </a:schemeClr>
              </a:solidFill>
              <a:latin typeface="Times New Roman" panose="02020603050405020304" pitchFamily="18" charset="0"/>
              <a:cs typeface="Times New Roman" panose="02020603050405020304" pitchFamily="18" charset="0"/>
            </a:endParaRPr>
          </a:p>
          <a:p>
            <a:pPr lvl="0" algn="just"/>
            <a:r>
              <a:rPr lang="en-US" altLang="en-US" sz="1100" dirty="0" smtClean="0">
                <a:solidFill>
                  <a:srgbClr val="FF0000"/>
                </a:solidFill>
                <a:latin typeface="Times New Roman" panose="02020603050405020304" pitchFamily="18" charset="0"/>
                <a:cs typeface="Times New Roman" panose="02020603050405020304" pitchFamily="18" charset="0"/>
              </a:rPr>
              <a:t># see GitHub releases</a:t>
            </a:r>
          </a:p>
          <a:p>
            <a:pPr algn="just"/>
            <a:r>
              <a:rPr lang="en-US" altLang="en-US" sz="1100" dirty="0" err="1">
                <a:solidFill>
                  <a:schemeClr val="tx1"/>
                </a:solidFill>
                <a:latin typeface="Times New Roman" panose="02020603050405020304" pitchFamily="18" charset="0"/>
                <a:cs typeface="Times New Roman" panose="02020603050405020304" pitchFamily="18" charset="0"/>
              </a:rPr>
              <a:t>git</a:t>
            </a:r>
            <a:r>
              <a:rPr lang="en-US" altLang="en-US" sz="1100" dirty="0">
                <a:solidFill>
                  <a:schemeClr val="tx1"/>
                </a:solidFill>
                <a:latin typeface="Times New Roman" panose="02020603050405020304" pitchFamily="18" charset="0"/>
                <a:cs typeface="Times New Roman" panose="02020603050405020304" pitchFamily="18" charset="0"/>
              </a:rPr>
              <a:t> push origin --tags </a:t>
            </a:r>
            <a:r>
              <a:rPr lang="en-US" altLang="en-US" sz="1100" dirty="0">
                <a:solidFill>
                  <a:schemeClr val="bg1">
                    <a:lumMod val="50000"/>
                  </a:schemeClr>
                </a:solidFill>
                <a:latin typeface="Times New Roman" panose="02020603050405020304" pitchFamily="18" charset="0"/>
                <a:cs typeface="Times New Roman" panose="02020603050405020304" pitchFamily="18" charset="0"/>
              </a:rPr>
              <a:t># </a:t>
            </a:r>
            <a:r>
              <a:rPr lang="en-US" sz="1100" dirty="0">
                <a:solidFill>
                  <a:schemeClr val="bg1">
                    <a:lumMod val="50000"/>
                  </a:schemeClr>
                </a:solidFill>
                <a:latin typeface="Times New Roman" panose="02020603050405020304" pitchFamily="18" charset="0"/>
                <a:cs typeface="Times New Roman" panose="02020603050405020304" pitchFamily="18" charset="0"/>
              </a:rPr>
              <a:t>transfer all of your tags to the remote </a:t>
            </a:r>
            <a:r>
              <a:rPr lang="en-US" sz="1100" dirty="0" smtClean="0">
                <a:solidFill>
                  <a:schemeClr val="bg1">
                    <a:lumMod val="50000"/>
                  </a:schemeClr>
                </a:solidFill>
                <a:latin typeface="Times New Roman" panose="02020603050405020304" pitchFamily="18" charset="0"/>
                <a:cs typeface="Times New Roman" panose="02020603050405020304" pitchFamily="18" charset="0"/>
              </a:rPr>
              <a:t>server</a:t>
            </a:r>
          </a:p>
          <a:p>
            <a:pPr algn="just"/>
            <a:r>
              <a:rPr lang="en-US" altLang="en-US" sz="1100" dirty="0">
                <a:solidFill>
                  <a:srgbClr val="FF0000"/>
                </a:solidFill>
                <a:latin typeface="Times New Roman" panose="02020603050405020304" pitchFamily="18" charset="0"/>
                <a:cs typeface="Times New Roman" panose="02020603050405020304" pitchFamily="18" charset="0"/>
              </a:rPr>
              <a:t># see GitHub releases</a:t>
            </a:r>
            <a:endParaRPr lang="en-US" altLang="en-US" sz="1100" dirty="0">
              <a:solidFill>
                <a:schemeClr val="bg1">
                  <a:lumMod val="50000"/>
                </a:schemeClr>
              </a:solidFill>
              <a:latin typeface="Times New Roman" panose="02020603050405020304" pitchFamily="18" charset="0"/>
              <a:cs typeface="Times New Roman" panose="02020603050405020304" pitchFamily="18" charset="0"/>
            </a:endParaRPr>
          </a:p>
        </p:txBody>
      </p:sp>
      <p:sp>
        <p:nvSpPr>
          <p:cNvPr id="7" name="Line Callout 1 6"/>
          <p:cNvSpPr/>
          <p:nvPr/>
        </p:nvSpPr>
        <p:spPr bwMode="auto">
          <a:xfrm>
            <a:off x="5174673" y="1514309"/>
            <a:ext cx="3427122" cy="2288764"/>
          </a:xfrm>
          <a:prstGeom prst="borderCallout1">
            <a:avLst>
              <a:gd name="adj1" fmla="val 53802"/>
              <a:gd name="adj2" fmla="val -2862"/>
              <a:gd name="adj3" fmla="val 83955"/>
              <a:gd name="adj4" fmla="val -29515"/>
            </a:avLst>
          </a:prstGeom>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lvl="0" algn="just"/>
            <a:r>
              <a:rPr lang="en-US" sz="1000" dirty="0">
                <a:solidFill>
                  <a:schemeClr val="tx1"/>
                </a:solidFill>
                <a:latin typeface="Times New Roman" panose="02020603050405020304" pitchFamily="18" charset="0"/>
                <a:cs typeface="Times New Roman" panose="02020603050405020304" pitchFamily="18" charset="0"/>
              </a:rPr>
              <a:t>Git uses two main types of tags: lightweight and annotated.</a:t>
            </a:r>
          </a:p>
          <a:p>
            <a:pPr lvl="0" algn="just"/>
            <a:endParaRPr lang="en-US" sz="1000" dirty="0">
              <a:solidFill>
                <a:schemeClr val="tx1"/>
              </a:solidFill>
              <a:latin typeface="Times New Roman" panose="02020603050405020304" pitchFamily="18" charset="0"/>
              <a:cs typeface="Times New Roman" panose="02020603050405020304" pitchFamily="18" charset="0"/>
            </a:endParaRPr>
          </a:p>
          <a:p>
            <a:pPr lvl="0" algn="just"/>
            <a:r>
              <a:rPr lang="en-US" sz="1000" dirty="0">
                <a:solidFill>
                  <a:schemeClr val="tx1"/>
                </a:solidFill>
                <a:latin typeface="Times New Roman" panose="02020603050405020304" pitchFamily="18" charset="0"/>
                <a:cs typeface="Times New Roman" panose="02020603050405020304" pitchFamily="18" charset="0"/>
              </a:rPr>
              <a:t> lightweight tag is very much like a branch that doesn’t change – it’s just a pointer to a specific commit.</a:t>
            </a:r>
          </a:p>
          <a:p>
            <a:pPr lvl="0" algn="just"/>
            <a:endParaRPr lang="en-US" sz="1000" dirty="0">
              <a:solidFill>
                <a:schemeClr val="tx1"/>
              </a:solidFill>
              <a:latin typeface="Times New Roman" panose="02020603050405020304" pitchFamily="18" charset="0"/>
              <a:cs typeface="Times New Roman" panose="02020603050405020304" pitchFamily="18" charset="0"/>
            </a:endParaRPr>
          </a:p>
          <a:p>
            <a:pPr lvl="0" algn="just"/>
            <a:r>
              <a:rPr lang="en-US" sz="1000" dirty="0">
                <a:solidFill>
                  <a:schemeClr val="tx1"/>
                </a:solidFill>
                <a:latin typeface="Times New Roman" panose="02020603050405020304" pitchFamily="18" charset="0"/>
                <a:cs typeface="Times New Roman" panose="02020603050405020304" pitchFamily="18" charset="0"/>
              </a:rPr>
              <a:t>Annotated tags, however, are stored as full objects in the Git database. They’re </a:t>
            </a:r>
            <a:r>
              <a:rPr lang="en-US" sz="1000" dirty="0" smtClean="0">
                <a:solidFill>
                  <a:schemeClr val="tx1"/>
                </a:solidFill>
                <a:latin typeface="Times New Roman" panose="02020603050405020304" pitchFamily="18" charset="0"/>
                <a:cs typeface="Times New Roman" panose="02020603050405020304" pitchFamily="18" charset="0"/>
              </a:rPr>
              <a:t>check summed</a:t>
            </a:r>
            <a:r>
              <a:rPr lang="en-US" sz="1000" dirty="0">
                <a:solidFill>
                  <a:schemeClr val="tx1"/>
                </a:solidFill>
                <a:latin typeface="Times New Roman" panose="02020603050405020304" pitchFamily="18" charset="0"/>
                <a:cs typeface="Times New Roman" panose="02020603050405020304" pitchFamily="18" charset="0"/>
              </a:rPr>
              <a:t>; contain the tagger name, email, and date; have a tagging message; and can be signed and verified with GNU Privacy Guard (GPG). It’s generally recommended that you create annotated tags so you can have all this information; but if you want a temporary tag or for some reason don’t want to keep the other information, lightweight tags are available too.</a:t>
            </a:r>
          </a:p>
        </p:txBody>
      </p:sp>
      <p:sp>
        <p:nvSpPr>
          <p:cNvPr id="10" name="Rectangle 7"/>
          <p:cNvSpPr>
            <a:spLocks noChangeArrowheads="1"/>
          </p:cNvSpPr>
          <p:nvPr/>
        </p:nvSpPr>
        <p:spPr bwMode="auto">
          <a:xfrm>
            <a:off x="0" y="9975"/>
            <a:ext cx="65" cy="43724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87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1" name="Rectangle 8"/>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3" name="Line Callout 1 12"/>
          <p:cNvSpPr/>
          <p:nvPr/>
        </p:nvSpPr>
        <p:spPr bwMode="auto">
          <a:xfrm>
            <a:off x="5223163" y="4376946"/>
            <a:ext cx="3378631" cy="782551"/>
          </a:xfrm>
          <a:prstGeom prst="borderCallout1">
            <a:avLst>
              <a:gd name="adj1" fmla="val 53802"/>
              <a:gd name="adj2" fmla="val -2862"/>
              <a:gd name="adj3" fmla="val 13490"/>
              <a:gd name="adj4" fmla="val -58776"/>
            </a:avLst>
          </a:prstGeom>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lvl="0" algn="just"/>
            <a:r>
              <a:rPr lang="en-US" sz="1000" dirty="0">
                <a:solidFill>
                  <a:schemeClr val="tx1"/>
                </a:solidFill>
                <a:latin typeface="Times New Roman" panose="02020603050405020304" pitchFamily="18" charset="0"/>
                <a:cs typeface="Times New Roman" panose="02020603050405020304" pitchFamily="18" charset="0"/>
              </a:rPr>
              <a:t>Now, suppose you forgot to tag the project at v1.2, which was at </a:t>
            </a:r>
            <a:r>
              <a:rPr lang="en-US" sz="1000" dirty="0" smtClean="0">
                <a:solidFill>
                  <a:schemeClr val="tx1"/>
                </a:solidFill>
                <a:latin typeface="Times New Roman" panose="02020603050405020304" pitchFamily="18" charset="0"/>
                <a:cs typeface="Times New Roman" panose="02020603050405020304" pitchFamily="18" charset="0"/>
              </a:rPr>
              <a:t>specific commit</a:t>
            </a:r>
            <a:r>
              <a:rPr lang="en-US" sz="1000" dirty="0">
                <a:solidFill>
                  <a:schemeClr val="tx1"/>
                </a:solidFill>
                <a:latin typeface="Times New Roman" panose="02020603050405020304" pitchFamily="18" charset="0"/>
                <a:cs typeface="Times New Roman" panose="02020603050405020304" pitchFamily="18" charset="0"/>
              </a:rPr>
              <a:t>. You can add it after the fact. To tag that commit, you specify the commit checksum (or part of it) at the end of the command:</a:t>
            </a:r>
          </a:p>
        </p:txBody>
      </p:sp>
      <p:sp>
        <p:nvSpPr>
          <p:cNvPr id="14" name="Rectangle 10"/>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232663551"/>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Practice </a:t>
            </a:r>
            <a:r>
              <a:rPr lang="en-US" b="1" dirty="0" smtClean="0">
                <a:solidFill>
                  <a:srgbClr val="0070C0"/>
                </a:solidFill>
                <a:effectLst>
                  <a:outerShdw blurRad="38100" dist="38100" dir="2700000" algn="tl">
                    <a:srgbClr val="000000">
                      <a:alpha val="43137"/>
                    </a:srgbClr>
                  </a:outerShdw>
                </a:effectLst>
                <a:latin typeface="Arial" charset="0"/>
                <a:cs typeface="Arial" charset="0"/>
              </a:rPr>
              <a:t>17:  </a:t>
            </a:r>
            <a:r>
              <a:rPr lang="en-US" b="1" dirty="0">
                <a:solidFill>
                  <a:srgbClr val="0070C0"/>
                </a:solidFill>
                <a:effectLst>
                  <a:outerShdw blurRad="38100" dist="38100" dir="2700000" algn="tl">
                    <a:srgbClr val="000000">
                      <a:alpha val="43137"/>
                    </a:srgbClr>
                  </a:outerShdw>
                </a:effectLst>
                <a:latin typeface="Arial" charset="0"/>
                <a:cs typeface="Arial" charset="0"/>
              </a:rPr>
              <a:t>Stashing and Cleaning</a:t>
            </a:r>
            <a:r>
              <a:rPr lang="en-US" dirty="0"/>
              <a:t/>
            </a:r>
            <a:br>
              <a:rPr lang="en-US" dirty="0"/>
            </a:br>
            <a:r>
              <a:rPr lang="en-US" b="1" dirty="0">
                <a:solidFill>
                  <a:srgbClr val="0070C0"/>
                </a:solidFill>
                <a:effectLst>
                  <a:outerShdw blurRad="38100" dist="38100" dir="2700000" algn="tl">
                    <a:srgbClr val="000000">
                      <a:alpha val="43137"/>
                    </a:srgbClr>
                  </a:outerShdw>
                </a:effectLst>
                <a:latin typeface="Arial" charset="0"/>
                <a:cs typeface="Arial" charset="0"/>
              </a:rPr>
              <a:t/>
            </a:r>
            <a:br>
              <a:rPr lang="en-US" b="1" dirty="0">
                <a:solidFill>
                  <a:srgbClr val="0070C0"/>
                </a:solidFill>
                <a:effectLst>
                  <a:outerShdw blurRad="38100" dist="38100" dir="2700000" algn="tl">
                    <a:srgbClr val="000000">
                      <a:alpha val="43137"/>
                    </a:srgbClr>
                  </a:outerShdw>
                </a:effectLst>
                <a:latin typeface="Arial" charset="0"/>
                <a:cs typeface="Arial" charset="0"/>
              </a:rPr>
            </a:br>
            <a:endParaRPr lang="en-US" b="1" dirty="0">
              <a:solidFill>
                <a:srgbClr val="0070C0"/>
              </a:solidFill>
              <a:effectLst>
                <a:outerShdw blurRad="38100" dist="38100" dir="2700000" algn="tl">
                  <a:srgbClr val="000000">
                    <a:alpha val="43137"/>
                  </a:srgbClr>
                </a:outerShdw>
              </a:effectLst>
              <a:latin typeface="Arial" charset="0"/>
              <a:cs typeface="Arial" charset="0"/>
            </a:endParaRPr>
          </a:p>
        </p:txBody>
      </p:sp>
      <p:sp>
        <p:nvSpPr>
          <p:cNvPr id="10" name="Rectangle 7"/>
          <p:cNvSpPr>
            <a:spLocks noChangeArrowheads="1"/>
          </p:cNvSpPr>
          <p:nvPr/>
        </p:nvSpPr>
        <p:spPr bwMode="auto">
          <a:xfrm>
            <a:off x="0" y="9975"/>
            <a:ext cx="65" cy="43724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87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1" name="Rectangle 8"/>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4" name="Rectangle 10"/>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8" name="Rectangle 17"/>
          <p:cNvSpPr/>
          <p:nvPr/>
        </p:nvSpPr>
        <p:spPr>
          <a:xfrm>
            <a:off x="237981" y="1070100"/>
            <a:ext cx="4805074" cy="5170646"/>
          </a:xfrm>
          <a:prstGeom prst="rect">
            <a:avLst/>
          </a:prstGeom>
          <a:solidFill>
            <a:schemeClr val="bg1"/>
          </a:solidFill>
        </p:spPr>
        <p:txBody>
          <a:bodyPr wrap="square">
            <a:spAutoFit/>
          </a:bodyPr>
          <a:lstStyle/>
          <a:p>
            <a:pPr lvl="0"/>
            <a:r>
              <a:rPr lang="en-US" altLang="en-US" sz="1000" dirty="0" err="1" smtClean="0">
                <a:solidFill>
                  <a:schemeClr val="tx1"/>
                </a:solidFill>
                <a:latin typeface="Times New Roman" panose="02020603050405020304" pitchFamily="18" charset="0"/>
                <a:cs typeface="Times New Roman" panose="02020603050405020304" pitchFamily="18" charset="0"/>
              </a:rPr>
              <a:t>git</a:t>
            </a:r>
            <a:r>
              <a:rPr lang="en-US" altLang="en-US" sz="1000" dirty="0" smtClean="0">
                <a:solidFill>
                  <a:schemeClr val="tx1"/>
                </a:solidFill>
                <a:latin typeface="Times New Roman" panose="02020603050405020304" pitchFamily="18" charset="0"/>
                <a:cs typeface="Times New Roman" panose="02020603050405020304" pitchFamily="18" charset="0"/>
              </a:rPr>
              <a:t> </a:t>
            </a:r>
            <a:r>
              <a:rPr lang="en-US" altLang="en-US" sz="1000" dirty="0" err="1" smtClean="0">
                <a:solidFill>
                  <a:schemeClr val="tx1"/>
                </a:solidFill>
                <a:latin typeface="Times New Roman" panose="02020603050405020304" pitchFamily="18" charset="0"/>
                <a:cs typeface="Times New Roman" panose="02020603050405020304" pitchFamily="18" charset="0"/>
              </a:rPr>
              <a:t>init</a:t>
            </a:r>
            <a:r>
              <a:rPr lang="en-US" altLang="en-US" sz="1000" dirty="0" smtClean="0">
                <a:solidFill>
                  <a:schemeClr val="tx1"/>
                </a:solidFill>
                <a:latin typeface="Times New Roman" panose="02020603050405020304" pitchFamily="18" charset="0"/>
                <a:cs typeface="Times New Roman" panose="02020603050405020304" pitchFamily="18" charset="0"/>
              </a:rPr>
              <a:t> </a:t>
            </a:r>
            <a:r>
              <a:rPr lang="en-US" altLang="en-US" sz="1000" dirty="0" smtClean="0">
                <a:solidFill>
                  <a:schemeClr val="tx1"/>
                </a:solidFill>
                <a:latin typeface="Times New Roman" panose="02020603050405020304" pitchFamily="18" charset="0"/>
                <a:cs typeface="Times New Roman" panose="02020603050405020304" pitchFamily="18" charset="0"/>
              </a:rPr>
              <a:t>myproject17</a:t>
            </a:r>
            <a:endParaRPr lang="en-US" altLang="en-US" sz="1000" dirty="0" smtClean="0">
              <a:solidFill>
                <a:schemeClr val="tx1"/>
              </a:solidFill>
              <a:latin typeface="Times New Roman" panose="02020603050405020304" pitchFamily="18" charset="0"/>
              <a:cs typeface="Times New Roman" panose="02020603050405020304" pitchFamily="18" charset="0"/>
            </a:endParaRPr>
          </a:p>
          <a:p>
            <a:pPr lvl="0"/>
            <a:r>
              <a:rPr lang="en-US" altLang="en-US" sz="1000" dirty="0" smtClean="0">
                <a:solidFill>
                  <a:schemeClr val="tx1"/>
                </a:solidFill>
                <a:latin typeface="Times New Roman" panose="02020603050405020304" pitchFamily="18" charset="0"/>
                <a:cs typeface="Times New Roman" panose="02020603050405020304" pitchFamily="18" charset="0"/>
              </a:rPr>
              <a:t>cd </a:t>
            </a:r>
            <a:r>
              <a:rPr lang="en-US" altLang="en-US" sz="1000" dirty="0" smtClean="0">
                <a:solidFill>
                  <a:schemeClr val="tx1"/>
                </a:solidFill>
                <a:latin typeface="Times New Roman" panose="02020603050405020304" pitchFamily="18" charset="0"/>
                <a:cs typeface="Times New Roman" panose="02020603050405020304" pitchFamily="18" charset="0"/>
              </a:rPr>
              <a:t>myproject17</a:t>
            </a:r>
            <a:endParaRPr lang="en-US" altLang="en-US" sz="1000" dirty="0" smtClean="0">
              <a:solidFill>
                <a:schemeClr val="tx1"/>
              </a:solidFill>
              <a:latin typeface="Times New Roman" panose="02020603050405020304" pitchFamily="18" charset="0"/>
              <a:cs typeface="Times New Roman" panose="02020603050405020304" pitchFamily="18" charset="0"/>
            </a:endParaRPr>
          </a:p>
          <a:p>
            <a:pPr lvl="0"/>
            <a:endParaRPr lang="en-US" altLang="en-US" sz="1000" dirty="0">
              <a:solidFill>
                <a:schemeClr val="tx1"/>
              </a:solidFill>
              <a:latin typeface="Times New Roman" panose="02020603050405020304" pitchFamily="18" charset="0"/>
              <a:cs typeface="Times New Roman" panose="02020603050405020304" pitchFamily="18" charset="0"/>
            </a:endParaRPr>
          </a:p>
          <a:p>
            <a:r>
              <a:rPr lang="en-US" altLang="en-US" sz="1000" dirty="0">
                <a:solidFill>
                  <a:schemeClr val="tx1"/>
                </a:solidFill>
                <a:latin typeface="Times New Roman" panose="02020603050405020304" pitchFamily="18" charset="0"/>
                <a:cs typeface="Times New Roman" panose="02020603050405020304" pitchFamily="18" charset="0"/>
              </a:rPr>
              <a:t>echo </a:t>
            </a:r>
            <a:r>
              <a:rPr lang="en-US" altLang="en-US" sz="1000" dirty="0" smtClean="0">
                <a:solidFill>
                  <a:schemeClr val="tx1"/>
                </a:solidFill>
                <a:latin typeface="Times New Roman" panose="02020603050405020304" pitchFamily="18" charset="0"/>
                <a:cs typeface="Times New Roman" panose="02020603050405020304" pitchFamily="18" charset="0"/>
              </a:rPr>
              <a:t>“</a:t>
            </a:r>
            <a:r>
              <a:rPr lang="en-US" altLang="en-US" sz="1000" dirty="0">
                <a:solidFill>
                  <a:schemeClr val="tx1"/>
                </a:solidFill>
                <a:latin typeface="Times New Roman" panose="02020603050405020304" pitchFamily="18" charset="0"/>
                <a:cs typeface="Times New Roman" panose="02020603050405020304" pitchFamily="18" charset="0"/>
              </a:rPr>
              <a:t>A</a:t>
            </a:r>
            <a:r>
              <a:rPr lang="en-US" altLang="en-US" sz="1000" dirty="0" smtClean="0">
                <a:solidFill>
                  <a:schemeClr val="tx1"/>
                </a:solidFill>
                <a:latin typeface="Times New Roman" panose="02020603050405020304" pitchFamily="18" charset="0"/>
                <a:cs typeface="Times New Roman" panose="02020603050405020304" pitchFamily="18" charset="0"/>
              </a:rPr>
              <a:t>" </a:t>
            </a:r>
            <a:r>
              <a:rPr lang="en-US" altLang="en-US" sz="1000" dirty="0">
                <a:solidFill>
                  <a:schemeClr val="tx1"/>
                </a:solidFill>
                <a:latin typeface="Times New Roman" panose="02020603050405020304" pitchFamily="18" charset="0"/>
                <a:cs typeface="Times New Roman" panose="02020603050405020304" pitchFamily="18" charset="0"/>
              </a:rPr>
              <a:t>&gt; </a:t>
            </a:r>
            <a:r>
              <a:rPr lang="en-US" altLang="en-US" sz="1000" dirty="0" smtClean="0">
                <a:solidFill>
                  <a:schemeClr val="tx1"/>
                </a:solidFill>
                <a:latin typeface="Times New Roman" panose="02020603050405020304" pitchFamily="18" charset="0"/>
                <a:cs typeface="Times New Roman" panose="02020603050405020304" pitchFamily="18" charset="0"/>
              </a:rPr>
              <a:t>a.txt</a:t>
            </a:r>
            <a:r>
              <a:rPr lang="en-US" altLang="en-US" sz="1000" dirty="0">
                <a:solidFill>
                  <a:schemeClr val="tx1"/>
                </a:solidFill>
                <a:latin typeface="Times New Roman" panose="02020603050405020304" pitchFamily="18" charset="0"/>
                <a:cs typeface="Times New Roman" panose="02020603050405020304" pitchFamily="18" charset="0"/>
              </a:rPr>
              <a:t>; </a:t>
            </a:r>
            <a:r>
              <a:rPr lang="en-US" altLang="en-US" sz="1000" dirty="0" err="1">
                <a:solidFill>
                  <a:schemeClr val="tx1"/>
                </a:solidFill>
                <a:latin typeface="Times New Roman" panose="02020603050405020304" pitchFamily="18" charset="0"/>
                <a:cs typeface="Times New Roman" panose="02020603050405020304" pitchFamily="18" charset="0"/>
              </a:rPr>
              <a:t>git</a:t>
            </a:r>
            <a:r>
              <a:rPr lang="en-US" altLang="en-US" sz="1000" dirty="0">
                <a:solidFill>
                  <a:schemeClr val="tx1"/>
                </a:solidFill>
                <a:latin typeface="Times New Roman" panose="02020603050405020304" pitchFamily="18" charset="0"/>
                <a:cs typeface="Times New Roman" panose="02020603050405020304" pitchFamily="18" charset="0"/>
              </a:rPr>
              <a:t> add .; </a:t>
            </a:r>
            <a:r>
              <a:rPr lang="en-US" altLang="en-US" sz="1000" dirty="0" err="1">
                <a:solidFill>
                  <a:schemeClr val="tx1"/>
                </a:solidFill>
                <a:latin typeface="Times New Roman" panose="02020603050405020304" pitchFamily="18" charset="0"/>
                <a:cs typeface="Times New Roman" panose="02020603050405020304" pitchFamily="18" charset="0"/>
              </a:rPr>
              <a:t>git</a:t>
            </a:r>
            <a:r>
              <a:rPr lang="en-US" altLang="en-US" sz="1000" dirty="0">
                <a:solidFill>
                  <a:schemeClr val="tx1"/>
                </a:solidFill>
                <a:latin typeface="Times New Roman" panose="02020603050405020304" pitchFamily="18" charset="0"/>
                <a:cs typeface="Times New Roman" panose="02020603050405020304" pitchFamily="18" charset="0"/>
              </a:rPr>
              <a:t> commit -m </a:t>
            </a:r>
            <a:r>
              <a:rPr lang="en-US" altLang="en-US" sz="1000" dirty="0" smtClean="0">
                <a:solidFill>
                  <a:schemeClr val="tx1"/>
                </a:solidFill>
                <a:latin typeface="Times New Roman" panose="02020603050405020304" pitchFamily="18" charset="0"/>
                <a:cs typeface="Times New Roman" panose="02020603050405020304" pitchFamily="18" charset="0"/>
              </a:rPr>
              <a:t>“</a:t>
            </a:r>
            <a:r>
              <a:rPr lang="en-US" altLang="en-US" sz="1000" dirty="0">
                <a:solidFill>
                  <a:schemeClr val="tx1"/>
                </a:solidFill>
                <a:latin typeface="Times New Roman" panose="02020603050405020304" pitchFamily="18" charset="0"/>
                <a:cs typeface="Times New Roman" panose="02020603050405020304" pitchFamily="18" charset="0"/>
              </a:rPr>
              <a:t>A</a:t>
            </a:r>
            <a:r>
              <a:rPr lang="en-US" altLang="en-US" sz="1000" dirty="0" smtClean="0">
                <a:solidFill>
                  <a:schemeClr val="tx1"/>
                </a:solidFill>
                <a:latin typeface="Times New Roman" panose="02020603050405020304" pitchFamily="18" charset="0"/>
                <a:cs typeface="Times New Roman" panose="02020603050405020304" pitchFamily="18" charset="0"/>
              </a:rPr>
              <a:t>“</a:t>
            </a:r>
            <a:endParaRPr lang="en-US" altLang="en-US" sz="1000" dirty="0">
              <a:solidFill>
                <a:schemeClr val="tx1"/>
              </a:solidFill>
              <a:latin typeface="Times New Roman" panose="02020603050405020304" pitchFamily="18" charset="0"/>
              <a:cs typeface="Times New Roman" panose="02020603050405020304" pitchFamily="18" charset="0"/>
            </a:endParaRPr>
          </a:p>
          <a:p>
            <a:r>
              <a:rPr lang="en-US" altLang="en-US" sz="1000" dirty="0">
                <a:solidFill>
                  <a:schemeClr val="tx1"/>
                </a:solidFill>
                <a:latin typeface="Times New Roman" panose="02020603050405020304" pitchFamily="18" charset="0"/>
                <a:cs typeface="Times New Roman" panose="02020603050405020304" pitchFamily="18" charset="0"/>
              </a:rPr>
              <a:t>echo </a:t>
            </a:r>
            <a:r>
              <a:rPr lang="en-US" altLang="en-US" sz="1000" dirty="0" smtClean="0">
                <a:solidFill>
                  <a:schemeClr val="tx1"/>
                </a:solidFill>
                <a:latin typeface="Times New Roman" panose="02020603050405020304" pitchFamily="18" charset="0"/>
                <a:cs typeface="Times New Roman" panose="02020603050405020304" pitchFamily="18" charset="0"/>
              </a:rPr>
              <a:t>“</a:t>
            </a:r>
            <a:r>
              <a:rPr lang="en-US" altLang="en-US" sz="1000" dirty="0">
                <a:solidFill>
                  <a:schemeClr val="tx1"/>
                </a:solidFill>
                <a:latin typeface="Times New Roman" panose="02020603050405020304" pitchFamily="18" charset="0"/>
                <a:cs typeface="Times New Roman" panose="02020603050405020304" pitchFamily="18" charset="0"/>
              </a:rPr>
              <a:t>B</a:t>
            </a:r>
            <a:r>
              <a:rPr lang="en-US" altLang="en-US" sz="1000" dirty="0" smtClean="0">
                <a:solidFill>
                  <a:schemeClr val="tx1"/>
                </a:solidFill>
                <a:latin typeface="Times New Roman" panose="02020603050405020304" pitchFamily="18" charset="0"/>
                <a:cs typeface="Times New Roman" panose="02020603050405020304" pitchFamily="18" charset="0"/>
              </a:rPr>
              <a:t>" </a:t>
            </a:r>
            <a:r>
              <a:rPr lang="en-US" altLang="en-US" sz="1000" dirty="0">
                <a:solidFill>
                  <a:schemeClr val="tx1"/>
                </a:solidFill>
                <a:latin typeface="Times New Roman" panose="02020603050405020304" pitchFamily="18" charset="0"/>
                <a:cs typeface="Times New Roman" panose="02020603050405020304" pitchFamily="18" charset="0"/>
              </a:rPr>
              <a:t>&gt; </a:t>
            </a:r>
            <a:r>
              <a:rPr lang="en-US" altLang="en-US" sz="1000" dirty="0" smtClean="0">
                <a:solidFill>
                  <a:schemeClr val="tx1"/>
                </a:solidFill>
                <a:latin typeface="Times New Roman" panose="02020603050405020304" pitchFamily="18" charset="0"/>
                <a:cs typeface="Times New Roman" panose="02020603050405020304" pitchFamily="18" charset="0"/>
              </a:rPr>
              <a:t>b.txt</a:t>
            </a:r>
            <a:r>
              <a:rPr lang="en-US" altLang="en-US" sz="1000" dirty="0">
                <a:solidFill>
                  <a:schemeClr val="tx1"/>
                </a:solidFill>
                <a:latin typeface="Times New Roman" panose="02020603050405020304" pitchFamily="18" charset="0"/>
                <a:cs typeface="Times New Roman" panose="02020603050405020304" pitchFamily="18" charset="0"/>
              </a:rPr>
              <a:t>; </a:t>
            </a:r>
            <a:r>
              <a:rPr lang="en-US" altLang="en-US" sz="1000" dirty="0" err="1">
                <a:solidFill>
                  <a:schemeClr val="tx1"/>
                </a:solidFill>
                <a:latin typeface="Times New Roman" panose="02020603050405020304" pitchFamily="18" charset="0"/>
                <a:cs typeface="Times New Roman" panose="02020603050405020304" pitchFamily="18" charset="0"/>
              </a:rPr>
              <a:t>git</a:t>
            </a:r>
            <a:r>
              <a:rPr lang="en-US" altLang="en-US" sz="1000" dirty="0">
                <a:solidFill>
                  <a:schemeClr val="tx1"/>
                </a:solidFill>
                <a:latin typeface="Times New Roman" panose="02020603050405020304" pitchFamily="18" charset="0"/>
                <a:cs typeface="Times New Roman" panose="02020603050405020304" pitchFamily="18" charset="0"/>
              </a:rPr>
              <a:t> add </a:t>
            </a:r>
            <a:r>
              <a:rPr lang="en-US" altLang="en-US" sz="1000" dirty="0" smtClean="0">
                <a:solidFill>
                  <a:schemeClr val="tx1"/>
                </a:solidFill>
                <a:latin typeface="Times New Roman" panose="02020603050405020304" pitchFamily="18" charset="0"/>
                <a:cs typeface="Times New Roman" panose="02020603050405020304" pitchFamily="18" charset="0"/>
              </a:rPr>
              <a:t>.</a:t>
            </a:r>
          </a:p>
          <a:p>
            <a:r>
              <a:rPr lang="en-US" altLang="en-US" sz="1000" dirty="0">
                <a:solidFill>
                  <a:schemeClr val="tx1"/>
                </a:solidFill>
                <a:latin typeface="Times New Roman" panose="02020603050405020304" pitchFamily="18" charset="0"/>
                <a:cs typeface="Times New Roman" panose="02020603050405020304" pitchFamily="18" charset="0"/>
              </a:rPr>
              <a:t>echo </a:t>
            </a:r>
            <a:r>
              <a:rPr lang="en-US" altLang="en-US" sz="1000" dirty="0" smtClean="0">
                <a:solidFill>
                  <a:schemeClr val="tx1"/>
                </a:solidFill>
                <a:latin typeface="Times New Roman" panose="02020603050405020304" pitchFamily="18" charset="0"/>
                <a:cs typeface="Times New Roman" panose="02020603050405020304" pitchFamily="18" charset="0"/>
              </a:rPr>
              <a:t>“C“ &gt; c.txt</a:t>
            </a:r>
          </a:p>
          <a:p>
            <a:endParaRPr lang="en-US" altLang="en-US" sz="1000" dirty="0">
              <a:solidFill>
                <a:schemeClr val="tx1"/>
              </a:solidFill>
              <a:latin typeface="Times New Roman" panose="02020603050405020304" pitchFamily="18" charset="0"/>
              <a:cs typeface="Times New Roman" panose="02020603050405020304" pitchFamily="18" charset="0"/>
            </a:endParaRPr>
          </a:p>
          <a:p>
            <a:r>
              <a:rPr lang="en-US" altLang="en-US" sz="1000" dirty="0" err="1" smtClean="0">
                <a:solidFill>
                  <a:schemeClr val="tx1"/>
                </a:solidFill>
                <a:latin typeface="Times New Roman" panose="02020603050405020304" pitchFamily="18" charset="0"/>
                <a:cs typeface="Times New Roman" panose="02020603050405020304" pitchFamily="18" charset="0"/>
              </a:rPr>
              <a:t>git</a:t>
            </a:r>
            <a:r>
              <a:rPr lang="en-US" altLang="en-US" sz="1000" dirty="0" smtClean="0">
                <a:solidFill>
                  <a:schemeClr val="tx1"/>
                </a:solidFill>
                <a:latin typeface="Times New Roman" panose="02020603050405020304" pitchFamily="18" charset="0"/>
                <a:cs typeface="Times New Roman" panose="02020603050405020304" pitchFamily="18" charset="0"/>
              </a:rPr>
              <a:t> status</a:t>
            </a:r>
            <a:r>
              <a:rPr lang="en-US" altLang="en-US" sz="1000" dirty="0">
                <a:solidFill>
                  <a:schemeClr val="tx1"/>
                </a:solidFill>
                <a:latin typeface="Times New Roman" panose="02020603050405020304" pitchFamily="18" charset="0"/>
                <a:cs typeface="Times New Roman" panose="02020603050405020304" pitchFamily="18" charset="0"/>
              </a:rPr>
              <a:t> </a:t>
            </a:r>
            <a:endParaRPr lang="en-US" altLang="en-US" sz="1000" dirty="0" smtClean="0">
              <a:solidFill>
                <a:schemeClr val="tx1"/>
              </a:solidFill>
              <a:latin typeface="Times New Roman" panose="02020603050405020304" pitchFamily="18" charset="0"/>
              <a:cs typeface="Times New Roman" panose="02020603050405020304" pitchFamily="18" charset="0"/>
            </a:endParaRPr>
          </a:p>
          <a:p>
            <a:r>
              <a:rPr lang="en-US" altLang="en-US" sz="1000" dirty="0" err="1" smtClean="0">
                <a:solidFill>
                  <a:schemeClr val="tx1"/>
                </a:solidFill>
                <a:latin typeface="Times New Roman" panose="02020603050405020304" pitchFamily="18" charset="0"/>
                <a:cs typeface="Times New Roman" panose="02020603050405020304" pitchFamily="18" charset="0"/>
              </a:rPr>
              <a:t>git</a:t>
            </a:r>
            <a:r>
              <a:rPr lang="en-US" altLang="en-US" sz="1000" dirty="0" smtClean="0">
                <a:solidFill>
                  <a:schemeClr val="tx1"/>
                </a:solidFill>
                <a:latin typeface="Times New Roman" panose="02020603050405020304" pitchFamily="18" charset="0"/>
                <a:cs typeface="Times New Roman" panose="02020603050405020304" pitchFamily="18" charset="0"/>
              </a:rPr>
              <a:t> </a:t>
            </a:r>
            <a:r>
              <a:rPr lang="en-US" altLang="en-US" sz="1000" dirty="0" err="1" smtClean="0">
                <a:solidFill>
                  <a:schemeClr val="tx1"/>
                </a:solidFill>
                <a:latin typeface="Times New Roman" panose="02020603050405020304" pitchFamily="18" charset="0"/>
                <a:cs typeface="Times New Roman" panose="02020603050405020304" pitchFamily="18" charset="0"/>
              </a:rPr>
              <a:t>lg</a:t>
            </a:r>
            <a:endParaRPr lang="en-US" altLang="en-US" sz="1000" dirty="0" smtClean="0">
              <a:solidFill>
                <a:schemeClr val="tx1"/>
              </a:solidFill>
              <a:latin typeface="Times New Roman" panose="02020603050405020304" pitchFamily="18" charset="0"/>
              <a:cs typeface="Times New Roman" panose="02020603050405020304" pitchFamily="18" charset="0"/>
            </a:endParaRPr>
          </a:p>
          <a:p>
            <a:endParaRPr lang="en-US" altLang="en-US" sz="1000" dirty="0">
              <a:solidFill>
                <a:schemeClr val="tx1"/>
              </a:solidFill>
              <a:latin typeface="Times New Roman" panose="02020603050405020304" pitchFamily="18" charset="0"/>
              <a:cs typeface="Times New Roman" panose="02020603050405020304" pitchFamily="18" charset="0"/>
            </a:endParaRPr>
          </a:p>
          <a:p>
            <a:r>
              <a:rPr lang="en-US" altLang="en-US" sz="1000" dirty="0" err="1" smtClean="0">
                <a:solidFill>
                  <a:schemeClr val="tx1"/>
                </a:solidFill>
                <a:latin typeface="Times New Roman" panose="02020603050405020304" pitchFamily="18" charset="0"/>
                <a:cs typeface="Times New Roman" panose="02020603050405020304" pitchFamily="18" charset="0"/>
              </a:rPr>
              <a:t>git</a:t>
            </a:r>
            <a:r>
              <a:rPr lang="en-US" altLang="en-US" sz="1000" dirty="0" smtClean="0">
                <a:solidFill>
                  <a:schemeClr val="tx1"/>
                </a:solidFill>
                <a:latin typeface="Times New Roman" panose="02020603050405020304" pitchFamily="18" charset="0"/>
                <a:cs typeface="Times New Roman" panose="02020603050405020304" pitchFamily="18" charset="0"/>
              </a:rPr>
              <a:t> stash </a:t>
            </a:r>
            <a:r>
              <a:rPr lang="en-US" altLang="en-US" sz="1000" dirty="0">
                <a:solidFill>
                  <a:schemeClr val="bg1">
                    <a:lumMod val="50000"/>
                  </a:schemeClr>
                </a:solidFill>
                <a:latin typeface="Times New Roman" panose="02020603050405020304" pitchFamily="18" charset="0"/>
                <a:cs typeface="Times New Roman" panose="02020603050405020304" pitchFamily="18" charset="0"/>
              </a:rPr>
              <a:t># </a:t>
            </a:r>
            <a:r>
              <a:rPr lang="en-US" sz="1000" dirty="0">
                <a:solidFill>
                  <a:schemeClr val="bg1">
                    <a:lumMod val="50000"/>
                  </a:schemeClr>
                </a:solidFill>
                <a:latin typeface="Times New Roman" panose="02020603050405020304" pitchFamily="18" charset="0"/>
                <a:cs typeface="Times New Roman" panose="02020603050405020304" pitchFamily="18" charset="0"/>
              </a:rPr>
              <a:t> push a new stash onto your stack and clean working </a:t>
            </a:r>
            <a:r>
              <a:rPr lang="en-US" sz="1000" dirty="0" smtClean="0">
                <a:solidFill>
                  <a:schemeClr val="bg1">
                    <a:lumMod val="50000"/>
                  </a:schemeClr>
                </a:solidFill>
                <a:latin typeface="Times New Roman" panose="02020603050405020304" pitchFamily="18" charset="0"/>
                <a:cs typeface="Times New Roman" panose="02020603050405020304" pitchFamily="18" charset="0"/>
              </a:rPr>
              <a:t>directory</a:t>
            </a:r>
            <a:endParaRPr lang="en-US" altLang="en-US" sz="1000" dirty="0">
              <a:solidFill>
                <a:schemeClr val="tx1"/>
              </a:solidFill>
              <a:latin typeface="Times New Roman" panose="02020603050405020304" pitchFamily="18" charset="0"/>
              <a:cs typeface="Times New Roman" panose="02020603050405020304" pitchFamily="18" charset="0"/>
            </a:endParaRPr>
          </a:p>
          <a:p>
            <a:r>
              <a:rPr lang="en-US" altLang="en-US" sz="1000" dirty="0" err="1">
                <a:solidFill>
                  <a:schemeClr val="tx1"/>
                </a:solidFill>
                <a:latin typeface="Times New Roman" panose="02020603050405020304" pitchFamily="18" charset="0"/>
                <a:cs typeface="Times New Roman" panose="02020603050405020304" pitchFamily="18" charset="0"/>
              </a:rPr>
              <a:t>git</a:t>
            </a:r>
            <a:r>
              <a:rPr lang="en-US" altLang="en-US" sz="1000" dirty="0">
                <a:solidFill>
                  <a:schemeClr val="tx1"/>
                </a:solidFill>
                <a:latin typeface="Times New Roman" panose="02020603050405020304" pitchFamily="18" charset="0"/>
                <a:cs typeface="Times New Roman" panose="02020603050405020304" pitchFamily="18" charset="0"/>
              </a:rPr>
              <a:t> </a:t>
            </a:r>
            <a:r>
              <a:rPr lang="en-US" altLang="en-US" sz="1000" dirty="0" smtClean="0">
                <a:solidFill>
                  <a:schemeClr val="tx1"/>
                </a:solidFill>
                <a:latin typeface="Times New Roman" panose="02020603050405020304" pitchFamily="18" charset="0"/>
                <a:cs typeface="Times New Roman" panose="02020603050405020304" pitchFamily="18" charset="0"/>
              </a:rPr>
              <a:t>status</a:t>
            </a:r>
          </a:p>
          <a:p>
            <a:r>
              <a:rPr lang="en-US" altLang="en-US" sz="1000" dirty="0" err="1" smtClean="0">
                <a:solidFill>
                  <a:schemeClr val="tx1"/>
                </a:solidFill>
                <a:latin typeface="Times New Roman" panose="02020603050405020304" pitchFamily="18" charset="0"/>
                <a:cs typeface="Times New Roman" panose="02020603050405020304" pitchFamily="18" charset="0"/>
              </a:rPr>
              <a:t>git</a:t>
            </a:r>
            <a:r>
              <a:rPr lang="en-US" altLang="en-US" sz="1000" dirty="0" smtClean="0">
                <a:solidFill>
                  <a:schemeClr val="tx1"/>
                </a:solidFill>
                <a:latin typeface="Times New Roman" panose="02020603050405020304" pitchFamily="18" charset="0"/>
                <a:cs typeface="Times New Roman" panose="02020603050405020304" pitchFamily="18" charset="0"/>
              </a:rPr>
              <a:t> stash list </a:t>
            </a:r>
            <a:r>
              <a:rPr lang="en-US" altLang="en-US" sz="1000" dirty="0">
                <a:solidFill>
                  <a:schemeClr val="bg1">
                    <a:lumMod val="50000"/>
                  </a:schemeClr>
                </a:solidFill>
                <a:latin typeface="Times New Roman" panose="02020603050405020304" pitchFamily="18" charset="0"/>
                <a:cs typeface="Times New Roman" panose="02020603050405020304" pitchFamily="18" charset="0"/>
              </a:rPr>
              <a:t># </a:t>
            </a:r>
            <a:r>
              <a:rPr lang="en-US" sz="1000" dirty="0">
                <a:solidFill>
                  <a:schemeClr val="bg1">
                    <a:lumMod val="50000"/>
                  </a:schemeClr>
                </a:solidFill>
                <a:latin typeface="Times New Roman" panose="02020603050405020304" pitchFamily="18" charset="0"/>
                <a:cs typeface="Times New Roman" panose="02020603050405020304" pitchFamily="18" charset="0"/>
              </a:rPr>
              <a:t>examine which stashes you’ve </a:t>
            </a:r>
            <a:r>
              <a:rPr lang="en-US" sz="1000" dirty="0" smtClean="0">
                <a:solidFill>
                  <a:schemeClr val="bg1">
                    <a:lumMod val="50000"/>
                  </a:schemeClr>
                </a:solidFill>
                <a:latin typeface="Times New Roman" panose="02020603050405020304" pitchFamily="18" charset="0"/>
                <a:cs typeface="Times New Roman" panose="02020603050405020304" pitchFamily="18" charset="0"/>
              </a:rPr>
              <a:t>stored</a:t>
            </a:r>
          </a:p>
          <a:p>
            <a:endParaRPr lang="en-US" altLang="en-US" sz="1000" dirty="0">
              <a:solidFill>
                <a:schemeClr val="bg1">
                  <a:lumMod val="50000"/>
                </a:schemeClr>
              </a:solidFill>
              <a:latin typeface="Times New Roman" panose="02020603050405020304" pitchFamily="18" charset="0"/>
              <a:cs typeface="Times New Roman" panose="02020603050405020304" pitchFamily="18" charset="0"/>
            </a:endParaRPr>
          </a:p>
          <a:p>
            <a:r>
              <a:rPr lang="en-US" altLang="en-US" sz="1000" dirty="0">
                <a:solidFill>
                  <a:schemeClr val="tx1"/>
                </a:solidFill>
                <a:latin typeface="Times New Roman" panose="02020603050405020304" pitchFamily="18" charset="0"/>
                <a:cs typeface="Times New Roman" panose="02020603050405020304" pitchFamily="18" charset="0"/>
              </a:rPr>
              <a:t>echo </a:t>
            </a:r>
            <a:r>
              <a:rPr lang="en-US" altLang="en-US" sz="1000" dirty="0" smtClean="0">
                <a:solidFill>
                  <a:schemeClr val="tx1"/>
                </a:solidFill>
                <a:latin typeface="Times New Roman" panose="02020603050405020304" pitchFamily="18" charset="0"/>
                <a:cs typeface="Times New Roman" panose="02020603050405020304" pitchFamily="18" charset="0"/>
              </a:rPr>
              <a:t>“D" </a:t>
            </a:r>
            <a:r>
              <a:rPr lang="en-US" altLang="en-US" sz="1000" dirty="0">
                <a:solidFill>
                  <a:schemeClr val="tx1"/>
                </a:solidFill>
                <a:latin typeface="Times New Roman" panose="02020603050405020304" pitchFamily="18" charset="0"/>
                <a:cs typeface="Times New Roman" panose="02020603050405020304" pitchFamily="18" charset="0"/>
              </a:rPr>
              <a:t>&gt; </a:t>
            </a:r>
            <a:r>
              <a:rPr lang="en-US" altLang="en-US" sz="1000" dirty="0" smtClean="0">
                <a:solidFill>
                  <a:schemeClr val="tx1"/>
                </a:solidFill>
                <a:latin typeface="Times New Roman" panose="02020603050405020304" pitchFamily="18" charset="0"/>
                <a:cs typeface="Times New Roman" panose="02020603050405020304" pitchFamily="18" charset="0"/>
              </a:rPr>
              <a:t>d.txt</a:t>
            </a:r>
            <a:r>
              <a:rPr lang="en-US" altLang="en-US" sz="1000" dirty="0">
                <a:solidFill>
                  <a:schemeClr val="tx1"/>
                </a:solidFill>
                <a:latin typeface="Times New Roman" panose="02020603050405020304" pitchFamily="18" charset="0"/>
                <a:cs typeface="Times New Roman" panose="02020603050405020304" pitchFamily="18" charset="0"/>
              </a:rPr>
              <a:t>; </a:t>
            </a:r>
            <a:r>
              <a:rPr lang="en-US" altLang="en-US" sz="1000" dirty="0" err="1">
                <a:solidFill>
                  <a:schemeClr val="tx1"/>
                </a:solidFill>
                <a:latin typeface="Times New Roman" panose="02020603050405020304" pitchFamily="18" charset="0"/>
                <a:cs typeface="Times New Roman" panose="02020603050405020304" pitchFamily="18" charset="0"/>
              </a:rPr>
              <a:t>git</a:t>
            </a:r>
            <a:r>
              <a:rPr lang="en-US" altLang="en-US" sz="1000" dirty="0">
                <a:solidFill>
                  <a:schemeClr val="tx1"/>
                </a:solidFill>
                <a:latin typeface="Times New Roman" panose="02020603050405020304" pitchFamily="18" charset="0"/>
                <a:cs typeface="Times New Roman" panose="02020603050405020304" pitchFamily="18" charset="0"/>
              </a:rPr>
              <a:t> add .</a:t>
            </a:r>
          </a:p>
          <a:p>
            <a:r>
              <a:rPr lang="en-US" altLang="en-US" sz="1000" dirty="0" err="1">
                <a:solidFill>
                  <a:schemeClr val="tx1"/>
                </a:solidFill>
                <a:latin typeface="Times New Roman" panose="02020603050405020304" pitchFamily="18" charset="0"/>
                <a:cs typeface="Times New Roman" panose="02020603050405020304" pitchFamily="18" charset="0"/>
              </a:rPr>
              <a:t>git</a:t>
            </a:r>
            <a:r>
              <a:rPr lang="en-US" altLang="en-US" sz="1000" dirty="0">
                <a:solidFill>
                  <a:schemeClr val="tx1"/>
                </a:solidFill>
                <a:latin typeface="Times New Roman" panose="02020603050405020304" pitchFamily="18" charset="0"/>
                <a:cs typeface="Times New Roman" panose="02020603050405020304" pitchFamily="18" charset="0"/>
              </a:rPr>
              <a:t> </a:t>
            </a:r>
            <a:r>
              <a:rPr lang="en-US" altLang="en-US" sz="1000" dirty="0" smtClean="0">
                <a:solidFill>
                  <a:schemeClr val="tx1"/>
                </a:solidFill>
                <a:latin typeface="Times New Roman" panose="02020603050405020304" pitchFamily="18" charset="0"/>
                <a:cs typeface="Times New Roman" panose="02020603050405020304" pitchFamily="18" charset="0"/>
              </a:rPr>
              <a:t>stash</a:t>
            </a:r>
          </a:p>
          <a:p>
            <a:r>
              <a:rPr lang="en-US" altLang="en-US" sz="1000" dirty="0" err="1">
                <a:solidFill>
                  <a:schemeClr val="tx1"/>
                </a:solidFill>
                <a:latin typeface="Times New Roman" panose="02020603050405020304" pitchFamily="18" charset="0"/>
                <a:cs typeface="Times New Roman" panose="02020603050405020304" pitchFamily="18" charset="0"/>
              </a:rPr>
              <a:t>git</a:t>
            </a:r>
            <a:r>
              <a:rPr lang="en-US" altLang="en-US" sz="1000" dirty="0">
                <a:solidFill>
                  <a:schemeClr val="tx1"/>
                </a:solidFill>
                <a:latin typeface="Times New Roman" panose="02020603050405020304" pitchFamily="18" charset="0"/>
                <a:cs typeface="Times New Roman" panose="02020603050405020304" pitchFamily="18" charset="0"/>
              </a:rPr>
              <a:t> status</a:t>
            </a:r>
          </a:p>
          <a:p>
            <a:r>
              <a:rPr lang="en-US" altLang="en-US" sz="1000" dirty="0" err="1" smtClean="0">
                <a:solidFill>
                  <a:schemeClr val="tx1"/>
                </a:solidFill>
                <a:latin typeface="Times New Roman" panose="02020603050405020304" pitchFamily="18" charset="0"/>
                <a:cs typeface="Times New Roman" panose="02020603050405020304" pitchFamily="18" charset="0"/>
              </a:rPr>
              <a:t>git</a:t>
            </a:r>
            <a:r>
              <a:rPr lang="en-US" altLang="en-US" sz="1000" dirty="0" smtClean="0">
                <a:solidFill>
                  <a:schemeClr val="tx1"/>
                </a:solidFill>
                <a:latin typeface="Times New Roman" panose="02020603050405020304" pitchFamily="18" charset="0"/>
                <a:cs typeface="Times New Roman" panose="02020603050405020304" pitchFamily="18" charset="0"/>
              </a:rPr>
              <a:t> </a:t>
            </a:r>
            <a:r>
              <a:rPr lang="en-US" altLang="en-US" sz="1000" dirty="0">
                <a:solidFill>
                  <a:schemeClr val="tx1"/>
                </a:solidFill>
                <a:latin typeface="Times New Roman" panose="02020603050405020304" pitchFamily="18" charset="0"/>
                <a:cs typeface="Times New Roman" panose="02020603050405020304" pitchFamily="18" charset="0"/>
              </a:rPr>
              <a:t>stash </a:t>
            </a:r>
            <a:r>
              <a:rPr lang="en-US" altLang="en-US" sz="1000" dirty="0" smtClean="0">
                <a:solidFill>
                  <a:schemeClr val="tx1"/>
                </a:solidFill>
                <a:latin typeface="Times New Roman" panose="02020603050405020304" pitchFamily="18" charset="0"/>
                <a:cs typeface="Times New Roman" panose="02020603050405020304" pitchFamily="18" charset="0"/>
              </a:rPr>
              <a:t>list</a:t>
            </a:r>
          </a:p>
          <a:p>
            <a:endParaRPr lang="en-US" altLang="en-US" sz="1000" dirty="0">
              <a:solidFill>
                <a:schemeClr val="tx1"/>
              </a:solidFill>
              <a:latin typeface="Times New Roman" panose="02020603050405020304" pitchFamily="18" charset="0"/>
              <a:cs typeface="Times New Roman" panose="02020603050405020304" pitchFamily="18" charset="0"/>
            </a:endParaRPr>
          </a:p>
          <a:p>
            <a:r>
              <a:rPr lang="en-US" sz="1000" dirty="0" err="1">
                <a:solidFill>
                  <a:schemeClr val="tx1"/>
                </a:solidFill>
                <a:latin typeface="Times New Roman" panose="02020603050405020304" pitchFamily="18" charset="0"/>
                <a:cs typeface="Times New Roman" panose="02020603050405020304" pitchFamily="18" charset="0"/>
              </a:rPr>
              <a:t>git</a:t>
            </a:r>
            <a:r>
              <a:rPr lang="en-US" sz="1000" dirty="0">
                <a:solidFill>
                  <a:schemeClr val="tx1"/>
                </a:solidFill>
                <a:latin typeface="Times New Roman" panose="02020603050405020304" pitchFamily="18" charset="0"/>
                <a:cs typeface="Times New Roman" panose="02020603050405020304" pitchFamily="18" charset="0"/>
              </a:rPr>
              <a:t> stash apply </a:t>
            </a:r>
            <a:r>
              <a:rPr lang="en-US" sz="1000" dirty="0">
                <a:solidFill>
                  <a:schemeClr val="bg1">
                    <a:lumMod val="50000"/>
                  </a:schemeClr>
                </a:solidFill>
                <a:latin typeface="Times New Roman" panose="02020603050405020304" pitchFamily="18" charset="0"/>
                <a:cs typeface="Times New Roman" panose="02020603050405020304" pitchFamily="18" charset="0"/>
              </a:rPr>
              <a:t># reapply the one you just </a:t>
            </a:r>
            <a:r>
              <a:rPr lang="en-US" sz="1000" dirty="0" smtClean="0">
                <a:solidFill>
                  <a:schemeClr val="bg1">
                    <a:lumMod val="50000"/>
                  </a:schemeClr>
                </a:solidFill>
                <a:latin typeface="Times New Roman" panose="02020603050405020304" pitchFamily="18" charset="0"/>
                <a:cs typeface="Times New Roman" panose="02020603050405020304" pitchFamily="18" charset="0"/>
              </a:rPr>
              <a:t>stashed</a:t>
            </a:r>
          </a:p>
          <a:p>
            <a:r>
              <a:rPr lang="en-US" sz="1000" dirty="0" err="1" smtClean="0">
                <a:solidFill>
                  <a:schemeClr val="tx1"/>
                </a:solidFill>
                <a:latin typeface="Times New Roman" panose="02020603050405020304" pitchFamily="18" charset="0"/>
                <a:cs typeface="Times New Roman" panose="02020603050405020304" pitchFamily="18" charset="0"/>
              </a:rPr>
              <a:t>git</a:t>
            </a:r>
            <a:r>
              <a:rPr lang="en-US" sz="1000" dirty="0" smtClean="0">
                <a:solidFill>
                  <a:schemeClr val="tx1"/>
                </a:solidFill>
                <a:latin typeface="Times New Roman" panose="02020603050405020304" pitchFamily="18" charset="0"/>
                <a:cs typeface="Times New Roman" panose="02020603050405020304" pitchFamily="18" charset="0"/>
              </a:rPr>
              <a:t> </a:t>
            </a:r>
            <a:r>
              <a:rPr lang="en-US" sz="1000" dirty="0">
                <a:solidFill>
                  <a:schemeClr val="tx1"/>
                </a:solidFill>
                <a:latin typeface="Times New Roman" panose="02020603050405020304" pitchFamily="18" charset="0"/>
                <a:cs typeface="Times New Roman" panose="02020603050405020304" pitchFamily="18" charset="0"/>
              </a:rPr>
              <a:t>stash apply stash@{1</a:t>
            </a:r>
            <a:r>
              <a:rPr lang="en-US" sz="1000" dirty="0" smtClean="0">
                <a:solidFill>
                  <a:schemeClr val="tx1"/>
                </a:solidFill>
                <a:latin typeface="Times New Roman" panose="02020603050405020304" pitchFamily="18" charset="0"/>
                <a:cs typeface="Times New Roman" panose="02020603050405020304" pitchFamily="18" charset="0"/>
              </a:rPr>
              <a:t>} </a:t>
            </a:r>
            <a:r>
              <a:rPr lang="en-US" sz="1000" dirty="0">
                <a:solidFill>
                  <a:schemeClr val="bg1">
                    <a:lumMod val="50000"/>
                  </a:schemeClr>
                </a:solidFill>
                <a:latin typeface="Times New Roman" panose="02020603050405020304" pitchFamily="18" charset="0"/>
                <a:cs typeface="Times New Roman" panose="02020603050405020304" pitchFamily="18" charset="0"/>
              </a:rPr>
              <a:t># apply one of the older </a:t>
            </a:r>
            <a:r>
              <a:rPr lang="en-US" sz="1000" dirty="0" smtClean="0">
                <a:solidFill>
                  <a:schemeClr val="bg1">
                    <a:lumMod val="50000"/>
                  </a:schemeClr>
                </a:solidFill>
                <a:latin typeface="Times New Roman" panose="02020603050405020304" pitchFamily="18" charset="0"/>
                <a:cs typeface="Times New Roman" panose="02020603050405020304" pitchFamily="18" charset="0"/>
              </a:rPr>
              <a:t>stashes</a:t>
            </a:r>
          </a:p>
          <a:p>
            <a:r>
              <a:rPr lang="en-US" altLang="en-US" sz="1000" dirty="0" err="1" smtClean="0">
                <a:solidFill>
                  <a:schemeClr val="tx1"/>
                </a:solidFill>
                <a:latin typeface="Times New Roman" panose="02020603050405020304" pitchFamily="18" charset="0"/>
                <a:cs typeface="Times New Roman" panose="02020603050405020304" pitchFamily="18" charset="0"/>
              </a:rPr>
              <a:t>git</a:t>
            </a:r>
            <a:r>
              <a:rPr lang="en-US" altLang="en-US" sz="1000" dirty="0" smtClean="0">
                <a:solidFill>
                  <a:schemeClr val="tx1"/>
                </a:solidFill>
                <a:latin typeface="Times New Roman" panose="02020603050405020304" pitchFamily="18" charset="0"/>
                <a:cs typeface="Times New Roman" panose="02020603050405020304" pitchFamily="18" charset="0"/>
              </a:rPr>
              <a:t> </a:t>
            </a:r>
            <a:r>
              <a:rPr lang="en-US" altLang="en-US" sz="1000" dirty="0">
                <a:solidFill>
                  <a:schemeClr val="tx1"/>
                </a:solidFill>
                <a:latin typeface="Times New Roman" panose="02020603050405020304" pitchFamily="18" charset="0"/>
                <a:cs typeface="Times New Roman" panose="02020603050405020304" pitchFamily="18" charset="0"/>
              </a:rPr>
              <a:t>stash apply </a:t>
            </a:r>
            <a:r>
              <a:rPr lang="en-US" altLang="en-US" sz="1000" dirty="0" smtClean="0">
                <a:solidFill>
                  <a:schemeClr val="tx1"/>
                </a:solidFill>
                <a:latin typeface="Times New Roman" panose="02020603050405020304" pitchFamily="18" charset="0"/>
                <a:cs typeface="Times New Roman" panose="02020603050405020304" pitchFamily="18" charset="0"/>
              </a:rPr>
              <a:t>–index</a:t>
            </a:r>
          </a:p>
          <a:p>
            <a:endParaRPr lang="sv-SE" altLang="en-US" sz="1000" dirty="0" smtClean="0">
              <a:solidFill>
                <a:schemeClr val="tx1"/>
              </a:solidFill>
              <a:latin typeface="Times New Roman" panose="02020603050405020304" pitchFamily="18" charset="0"/>
              <a:cs typeface="Times New Roman" panose="02020603050405020304" pitchFamily="18" charset="0"/>
            </a:endParaRPr>
          </a:p>
          <a:p>
            <a:r>
              <a:rPr lang="sv-SE" altLang="en-US" sz="1000" dirty="0" smtClean="0">
                <a:solidFill>
                  <a:schemeClr val="tx1"/>
                </a:solidFill>
                <a:latin typeface="Times New Roman" panose="02020603050405020304" pitchFamily="18" charset="0"/>
                <a:cs typeface="Times New Roman" panose="02020603050405020304" pitchFamily="18" charset="0"/>
              </a:rPr>
              <a:t>git </a:t>
            </a:r>
            <a:r>
              <a:rPr lang="sv-SE" altLang="en-US" sz="1000" dirty="0">
                <a:solidFill>
                  <a:schemeClr val="tx1"/>
                </a:solidFill>
                <a:latin typeface="Times New Roman" panose="02020603050405020304" pitchFamily="18" charset="0"/>
                <a:cs typeface="Times New Roman" panose="02020603050405020304" pitchFamily="18" charset="0"/>
              </a:rPr>
              <a:t>stash drop stash@{0</a:t>
            </a:r>
            <a:r>
              <a:rPr lang="sv-SE" altLang="en-US" sz="1000" dirty="0" smtClean="0">
                <a:solidFill>
                  <a:schemeClr val="tx1"/>
                </a:solidFill>
                <a:latin typeface="Times New Roman" panose="02020603050405020304" pitchFamily="18" charset="0"/>
                <a:cs typeface="Times New Roman" panose="02020603050405020304" pitchFamily="18" charset="0"/>
              </a:rPr>
              <a:t>} </a:t>
            </a:r>
            <a:r>
              <a:rPr lang="sv-SE" altLang="en-US" sz="1000" dirty="0">
                <a:solidFill>
                  <a:schemeClr val="bg1">
                    <a:lumMod val="50000"/>
                  </a:schemeClr>
                </a:solidFill>
                <a:latin typeface="Times New Roman" panose="02020603050405020304" pitchFamily="18" charset="0"/>
                <a:cs typeface="Times New Roman" panose="02020603050405020304" pitchFamily="18" charset="0"/>
              </a:rPr>
              <a:t># remove </a:t>
            </a:r>
            <a:r>
              <a:rPr lang="sv-SE" altLang="en-US" sz="1000" dirty="0" smtClean="0">
                <a:solidFill>
                  <a:schemeClr val="bg1">
                    <a:lumMod val="50000"/>
                  </a:schemeClr>
                </a:solidFill>
                <a:latin typeface="Times New Roman" panose="02020603050405020304" pitchFamily="18" charset="0"/>
                <a:cs typeface="Times New Roman" panose="02020603050405020304" pitchFamily="18" charset="0"/>
              </a:rPr>
              <a:t>stash</a:t>
            </a:r>
          </a:p>
          <a:p>
            <a:endParaRPr lang="sv-SE" altLang="en-US" sz="1000" dirty="0">
              <a:solidFill>
                <a:schemeClr val="bg1">
                  <a:lumMod val="50000"/>
                </a:schemeClr>
              </a:solidFill>
              <a:latin typeface="Times New Roman" panose="02020603050405020304" pitchFamily="18" charset="0"/>
              <a:cs typeface="Times New Roman" panose="02020603050405020304" pitchFamily="18" charset="0"/>
            </a:endParaRPr>
          </a:p>
          <a:p>
            <a:r>
              <a:rPr lang="en-US" altLang="en-US" sz="1000" dirty="0" err="1">
                <a:solidFill>
                  <a:schemeClr val="tx1"/>
                </a:solidFill>
                <a:latin typeface="Times New Roman" panose="02020603050405020304" pitchFamily="18" charset="0"/>
                <a:cs typeface="Times New Roman" panose="02020603050405020304" pitchFamily="18" charset="0"/>
              </a:rPr>
              <a:t>g</a:t>
            </a:r>
            <a:r>
              <a:rPr lang="en-US" altLang="en-US" sz="1000" dirty="0" err="1" smtClean="0">
                <a:solidFill>
                  <a:schemeClr val="tx1"/>
                </a:solidFill>
                <a:latin typeface="Times New Roman" panose="02020603050405020304" pitchFamily="18" charset="0"/>
                <a:cs typeface="Times New Roman" panose="02020603050405020304" pitchFamily="18" charset="0"/>
              </a:rPr>
              <a:t>it</a:t>
            </a:r>
            <a:r>
              <a:rPr lang="en-US" altLang="en-US" sz="1000" dirty="0" smtClean="0">
                <a:solidFill>
                  <a:schemeClr val="tx1"/>
                </a:solidFill>
                <a:latin typeface="Times New Roman" panose="02020603050405020304" pitchFamily="18" charset="0"/>
                <a:cs typeface="Times New Roman" panose="02020603050405020304" pitchFamily="18" charset="0"/>
              </a:rPr>
              <a:t> stash –</a:t>
            </a:r>
            <a:r>
              <a:rPr lang="en-US" altLang="en-US" sz="1000" dirty="0">
                <a:solidFill>
                  <a:schemeClr val="tx1"/>
                </a:solidFill>
                <a:latin typeface="Times New Roman" panose="02020603050405020304" pitchFamily="18" charset="0"/>
                <a:cs typeface="Times New Roman" panose="02020603050405020304" pitchFamily="18" charset="0"/>
              </a:rPr>
              <a:t>u </a:t>
            </a:r>
            <a:r>
              <a:rPr lang="en-US" altLang="en-US" sz="1000" dirty="0">
                <a:solidFill>
                  <a:schemeClr val="bg1">
                    <a:lumMod val="50000"/>
                  </a:schemeClr>
                </a:solidFill>
                <a:latin typeface="Times New Roman" panose="02020603050405020304" pitchFamily="18" charset="0"/>
                <a:cs typeface="Times New Roman" panose="02020603050405020304" pitchFamily="18" charset="0"/>
              </a:rPr>
              <a:t># </a:t>
            </a:r>
            <a:r>
              <a:rPr lang="en-US" sz="1000" dirty="0">
                <a:solidFill>
                  <a:schemeClr val="bg1">
                    <a:lumMod val="50000"/>
                  </a:schemeClr>
                </a:solidFill>
                <a:latin typeface="Times New Roman" panose="02020603050405020304" pitchFamily="18" charset="0"/>
                <a:cs typeface="Times New Roman" panose="02020603050405020304" pitchFamily="18" charset="0"/>
              </a:rPr>
              <a:t>stash the untracked files as well as the tracked </a:t>
            </a:r>
            <a:r>
              <a:rPr lang="en-US" sz="1000" dirty="0" smtClean="0">
                <a:solidFill>
                  <a:schemeClr val="bg1">
                    <a:lumMod val="50000"/>
                  </a:schemeClr>
                </a:solidFill>
                <a:latin typeface="Times New Roman" panose="02020603050405020304" pitchFamily="18" charset="0"/>
                <a:cs typeface="Times New Roman" panose="02020603050405020304" pitchFamily="18" charset="0"/>
              </a:rPr>
              <a:t>ones</a:t>
            </a:r>
          </a:p>
          <a:p>
            <a:endParaRPr lang="en-US" altLang="en-US" sz="1000" dirty="0">
              <a:solidFill>
                <a:schemeClr val="bg1">
                  <a:lumMod val="50000"/>
                </a:schemeClr>
              </a:solidFill>
              <a:latin typeface="Times New Roman" panose="02020603050405020304" pitchFamily="18" charset="0"/>
              <a:cs typeface="Times New Roman" panose="02020603050405020304" pitchFamily="18" charset="0"/>
            </a:endParaRPr>
          </a:p>
          <a:p>
            <a:r>
              <a:rPr lang="en-US" altLang="en-US" sz="1000" dirty="0" err="1">
                <a:solidFill>
                  <a:schemeClr val="tx1"/>
                </a:solidFill>
                <a:latin typeface="Times New Roman" panose="02020603050405020304" pitchFamily="18" charset="0"/>
                <a:cs typeface="Times New Roman" panose="02020603050405020304" pitchFamily="18" charset="0"/>
              </a:rPr>
              <a:t>git</a:t>
            </a:r>
            <a:r>
              <a:rPr lang="en-US" altLang="en-US" sz="1000" dirty="0">
                <a:solidFill>
                  <a:schemeClr val="tx1"/>
                </a:solidFill>
                <a:latin typeface="Times New Roman" panose="02020603050405020304" pitchFamily="18" charset="0"/>
                <a:cs typeface="Times New Roman" panose="02020603050405020304" pitchFamily="18" charset="0"/>
              </a:rPr>
              <a:t> stash branch </a:t>
            </a:r>
            <a:r>
              <a:rPr lang="en-US" altLang="en-US" sz="1000" dirty="0" smtClean="0">
                <a:solidFill>
                  <a:schemeClr val="tx1"/>
                </a:solidFill>
                <a:latin typeface="Times New Roman" panose="02020603050405020304" pitchFamily="18" charset="0"/>
                <a:cs typeface="Times New Roman" panose="02020603050405020304" pitchFamily="18" charset="0"/>
              </a:rPr>
              <a:t>experiment</a:t>
            </a:r>
            <a:r>
              <a:rPr lang="en-US" altLang="en-US" sz="1000" dirty="0" smtClean="0">
                <a:solidFill>
                  <a:schemeClr val="bg1">
                    <a:lumMod val="50000"/>
                  </a:schemeClr>
                </a:solidFill>
                <a:latin typeface="Times New Roman" panose="02020603050405020304" pitchFamily="18" charset="0"/>
                <a:cs typeface="Times New Roman" panose="02020603050405020304" pitchFamily="18" charset="0"/>
              </a:rPr>
              <a:t> </a:t>
            </a:r>
            <a:r>
              <a:rPr lang="en-US" altLang="en-US" sz="1000" dirty="0">
                <a:solidFill>
                  <a:schemeClr val="bg1">
                    <a:lumMod val="50000"/>
                  </a:schemeClr>
                </a:solidFill>
                <a:latin typeface="Times New Roman" panose="02020603050405020304" pitchFamily="18" charset="0"/>
                <a:cs typeface="Times New Roman" panose="02020603050405020304" pitchFamily="18" charset="0"/>
              </a:rPr>
              <a:t># </a:t>
            </a:r>
            <a:r>
              <a:rPr lang="en-US" sz="1000" dirty="0">
                <a:solidFill>
                  <a:schemeClr val="bg1">
                    <a:lumMod val="50000"/>
                  </a:schemeClr>
                </a:solidFill>
                <a:latin typeface="Times New Roman" panose="02020603050405020304" pitchFamily="18" charset="0"/>
                <a:cs typeface="Times New Roman" panose="02020603050405020304" pitchFamily="18" charset="0"/>
              </a:rPr>
              <a:t>recover stashed work easily and work on it in a new </a:t>
            </a:r>
            <a:r>
              <a:rPr lang="en-US" sz="1000" dirty="0" smtClean="0">
                <a:solidFill>
                  <a:schemeClr val="bg1">
                    <a:lumMod val="50000"/>
                  </a:schemeClr>
                </a:solidFill>
                <a:latin typeface="Times New Roman" panose="02020603050405020304" pitchFamily="18" charset="0"/>
                <a:cs typeface="Times New Roman" panose="02020603050405020304" pitchFamily="18" charset="0"/>
              </a:rPr>
              <a:t>branch</a:t>
            </a:r>
          </a:p>
          <a:p>
            <a:endParaRPr lang="en-US" altLang="en-US" sz="1000" dirty="0">
              <a:solidFill>
                <a:schemeClr val="bg1">
                  <a:lumMod val="50000"/>
                </a:schemeClr>
              </a:solidFill>
              <a:latin typeface="Times New Roman" panose="02020603050405020304" pitchFamily="18" charset="0"/>
              <a:cs typeface="Times New Roman" panose="02020603050405020304" pitchFamily="18" charset="0"/>
            </a:endParaRPr>
          </a:p>
          <a:p>
            <a:r>
              <a:rPr lang="en-US" altLang="en-US" sz="1000" dirty="0" err="1">
                <a:solidFill>
                  <a:schemeClr val="tx1"/>
                </a:solidFill>
                <a:latin typeface="Times New Roman" panose="02020603050405020304" pitchFamily="18" charset="0"/>
                <a:cs typeface="Times New Roman" panose="02020603050405020304" pitchFamily="18" charset="0"/>
              </a:rPr>
              <a:t>g</a:t>
            </a:r>
            <a:r>
              <a:rPr lang="en-US" altLang="en-US" sz="1000" dirty="0" err="1" smtClean="0">
                <a:solidFill>
                  <a:schemeClr val="tx1"/>
                </a:solidFill>
                <a:latin typeface="Times New Roman" panose="02020603050405020304" pitchFamily="18" charset="0"/>
                <a:cs typeface="Times New Roman" panose="02020603050405020304" pitchFamily="18" charset="0"/>
              </a:rPr>
              <a:t>it</a:t>
            </a:r>
            <a:r>
              <a:rPr lang="en-US" altLang="en-US" sz="1000" dirty="0" smtClean="0">
                <a:solidFill>
                  <a:schemeClr val="tx1"/>
                </a:solidFill>
                <a:latin typeface="Times New Roman" panose="02020603050405020304" pitchFamily="18" charset="0"/>
                <a:cs typeface="Times New Roman" panose="02020603050405020304" pitchFamily="18" charset="0"/>
              </a:rPr>
              <a:t> clean </a:t>
            </a:r>
            <a:r>
              <a:rPr lang="en-US" altLang="en-US" sz="1000" dirty="0">
                <a:solidFill>
                  <a:schemeClr val="bg1">
                    <a:lumMod val="50000"/>
                  </a:schemeClr>
                </a:solidFill>
                <a:latin typeface="Times New Roman" panose="02020603050405020304" pitchFamily="18" charset="0"/>
                <a:cs typeface="Times New Roman" panose="02020603050405020304" pitchFamily="18" charset="0"/>
              </a:rPr>
              <a:t># </a:t>
            </a:r>
            <a:r>
              <a:rPr lang="en-US" sz="1000" dirty="0">
                <a:solidFill>
                  <a:schemeClr val="bg1">
                    <a:lumMod val="50000"/>
                  </a:schemeClr>
                </a:solidFill>
                <a:latin typeface="Times New Roman" panose="02020603050405020304" pitchFamily="18" charset="0"/>
                <a:cs typeface="Times New Roman" panose="02020603050405020304" pitchFamily="18" charset="0"/>
              </a:rPr>
              <a:t>remove files from your working directory that are not tracked</a:t>
            </a:r>
            <a:endParaRPr lang="en-US" altLang="en-US" sz="1000" dirty="0">
              <a:solidFill>
                <a:schemeClr val="bg1">
                  <a:lumMod val="50000"/>
                </a:schemeClr>
              </a:solidFill>
              <a:latin typeface="Times New Roman" panose="02020603050405020304" pitchFamily="18" charset="0"/>
              <a:cs typeface="Times New Roman" panose="02020603050405020304" pitchFamily="18" charset="0"/>
            </a:endParaRPr>
          </a:p>
          <a:p>
            <a:r>
              <a:rPr lang="en-US" sz="1000" dirty="0" err="1" smtClean="0">
                <a:solidFill>
                  <a:schemeClr val="tx1"/>
                </a:solidFill>
                <a:latin typeface="Times New Roman" panose="02020603050405020304" pitchFamily="18" charset="0"/>
                <a:cs typeface="Times New Roman" panose="02020603050405020304" pitchFamily="18" charset="0"/>
              </a:rPr>
              <a:t>git</a:t>
            </a:r>
            <a:r>
              <a:rPr lang="en-US" sz="1000" dirty="0" smtClean="0">
                <a:solidFill>
                  <a:schemeClr val="tx1"/>
                </a:solidFill>
                <a:latin typeface="Times New Roman" panose="02020603050405020304" pitchFamily="18" charset="0"/>
                <a:cs typeface="Times New Roman" panose="02020603050405020304" pitchFamily="18" charset="0"/>
              </a:rPr>
              <a:t> </a:t>
            </a:r>
            <a:r>
              <a:rPr lang="en-US" sz="1000" dirty="0">
                <a:solidFill>
                  <a:schemeClr val="tx1"/>
                </a:solidFill>
                <a:latin typeface="Times New Roman" panose="02020603050405020304" pitchFamily="18" charset="0"/>
                <a:cs typeface="Times New Roman" panose="02020603050405020304" pitchFamily="18" charset="0"/>
              </a:rPr>
              <a:t>clean -f –d </a:t>
            </a:r>
            <a:r>
              <a:rPr lang="en-US" sz="1000" dirty="0">
                <a:solidFill>
                  <a:schemeClr val="bg1">
                    <a:lumMod val="50000"/>
                  </a:schemeClr>
                </a:solidFill>
                <a:latin typeface="Times New Roman" panose="02020603050405020304" pitchFamily="18" charset="0"/>
                <a:cs typeface="Times New Roman" panose="02020603050405020304" pitchFamily="18" charset="0"/>
              </a:rPr>
              <a:t># removes any files and also any subdirectories</a:t>
            </a:r>
            <a:endParaRPr lang="en-US" altLang="en-US" sz="1000" dirty="0">
              <a:solidFill>
                <a:schemeClr val="bg1">
                  <a:lumMod val="50000"/>
                </a:schemeClr>
              </a:solidFill>
              <a:latin typeface="Times New Roman" panose="02020603050405020304" pitchFamily="18" charset="0"/>
              <a:cs typeface="Times New Roman" panose="02020603050405020304" pitchFamily="18" charset="0"/>
            </a:endParaRPr>
          </a:p>
          <a:p>
            <a:r>
              <a:rPr lang="en-US" sz="1000" dirty="0" err="1" smtClean="0">
                <a:solidFill>
                  <a:schemeClr val="tx1"/>
                </a:solidFill>
                <a:latin typeface="Times New Roman" panose="02020603050405020304" pitchFamily="18" charset="0"/>
                <a:cs typeface="Times New Roman" panose="02020603050405020304" pitchFamily="18" charset="0"/>
              </a:rPr>
              <a:t>git</a:t>
            </a:r>
            <a:r>
              <a:rPr lang="en-US" sz="1000" dirty="0" smtClean="0">
                <a:solidFill>
                  <a:schemeClr val="tx1"/>
                </a:solidFill>
                <a:latin typeface="Times New Roman" panose="02020603050405020304" pitchFamily="18" charset="0"/>
                <a:cs typeface="Times New Roman" panose="02020603050405020304" pitchFamily="18" charset="0"/>
              </a:rPr>
              <a:t> </a:t>
            </a:r>
            <a:r>
              <a:rPr lang="en-US" sz="1000" dirty="0">
                <a:solidFill>
                  <a:schemeClr val="tx1"/>
                </a:solidFill>
                <a:latin typeface="Times New Roman" panose="02020603050405020304" pitchFamily="18" charset="0"/>
                <a:cs typeface="Times New Roman" panose="02020603050405020304" pitchFamily="18" charset="0"/>
              </a:rPr>
              <a:t>stash </a:t>
            </a:r>
            <a:r>
              <a:rPr lang="en-US" sz="1000" dirty="0" smtClean="0">
                <a:solidFill>
                  <a:schemeClr val="tx1"/>
                </a:solidFill>
                <a:latin typeface="Times New Roman" panose="02020603050405020304" pitchFamily="18" charset="0"/>
                <a:cs typeface="Times New Roman" panose="02020603050405020304" pitchFamily="18" charset="0"/>
              </a:rPr>
              <a:t>--all</a:t>
            </a:r>
            <a:r>
              <a:rPr lang="en-US" sz="1000" dirty="0" smtClean="0">
                <a:solidFill>
                  <a:schemeClr val="bg1">
                    <a:lumMod val="50000"/>
                  </a:schemeClr>
                </a:solidFill>
                <a:latin typeface="Times New Roman" panose="02020603050405020304" pitchFamily="18" charset="0"/>
                <a:cs typeface="Times New Roman" panose="02020603050405020304" pitchFamily="18" charset="0"/>
              </a:rPr>
              <a:t># </a:t>
            </a:r>
            <a:r>
              <a:rPr lang="en-US" sz="1000" dirty="0">
                <a:solidFill>
                  <a:schemeClr val="bg1">
                    <a:lumMod val="50000"/>
                  </a:schemeClr>
                </a:solidFill>
                <a:latin typeface="Times New Roman" panose="02020603050405020304" pitchFamily="18" charset="0"/>
                <a:cs typeface="Times New Roman" panose="02020603050405020304" pitchFamily="18" charset="0"/>
              </a:rPr>
              <a:t>remove everything but save it in a </a:t>
            </a:r>
            <a:r>
              <a:rPr lang="en-US" sz="1000" dirty="0" smtClean="0">
                <a:solidFill>
                  <a:schemeClr val="bg1">
                    <a:lumMod val="50000"/>
                  </a:schemeClr>
                </a:solidFill>
                <a:latin typeface="Times New Roman" panose="02020603050405020304" pitchFamily="18" charset="0"/>
                <a:cs typeface="Times New Roman" panose="02020603050405020304" pitchFamily="18" charset="0"/>
              </a:rPr>
              <a:t>stash</a:t>
            </a:r>
          </a:p>
          <a:p>
            <a:r>
              <a:rPr lang="en-US" altLang="en-US" sz="1100" dirty="0" err="1" smtClean="0">
                <a:solidFill>
                  <a:schemeClr val="tx1"/>
                </a:solidFill>
                <a:latin typeface="Times New Roman" panose="02020603050405020304" pitchFamily="18" charset="0"/>
                <a:cs typeface="Times New Roman" panose="02020603050405020304" pitchFamily="18" charset="0"/>
              </a:rPr>
              <a:t>git</a:t>
            </a:r>
            <a:r>
              <a:rPr lang="en-US" altLang="en-US" sz="1100" dirty="0" smtClean="0">
                <a:solidFill>
                  <a:schemeClr val="tx1"/>
                </a:solidFill>
                <a:latin typeface="Times New Roman" panose="02020603050405020304" pitchFamily="18" charset="0"/>
                <a:cs typeface="Times New Roman" panose="02020603050405020304" pitchFamily="18" charset="0"/>
              </a:rPr>
              <a:t> status -s </a:t>
            </a:r>
            <a:endParaRPr lang="en-US" altLang="en-US" sz="1100" dirty="0">
              <a:solidFill>
                <a:schemeClr val="tx1"/>
              </a:solidFill>
              <a:latin typeface="Times New Roman" panose="02020603050405020304" pitchFamily="18" charset="0"/>
              <a:cs typeface="Times New Roman" panose="02020603050405020304" pitchFamily="18" charset="0"/>
            </a:endParaRPr>
          </a:p>
        </p:txBody>
      </p:sp>
      <p:sp>
        <p:nvSpPr>
          <p:cNvPr id="12" name="Line Callout 1 11"/>
          <p:cNvSpPr/>
          <p:nvPr/>
        </p:nvSpPr>
        <p:spPr bwMode="auto">
          <a:xfrm>
            <a:off x="5318126" y="1264063"/>
            <a:ext cx="3378631" cy="585519"/>
          </a:xfrm>
          <a:prstGeom prst="borderCallout1">
            <a:avLst>
              <a:gd name="adj1" fmla="val 44500"/>
              <a:gd name="adj2" fmla="val -3156"/>
              <a:gd name="adj3" fmla="val 138839"/>
              <a:gd name="adj4" fmla="val -73915"/>
            </a:avLst>
          </a:prstGeom>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lvl="0" algn="just"/>
            <a:r>
              <a:rPr lang="en-US" sz="900" dirty="0">
                <a:solidFill>
                  <a:schemeClr val="tx1"/>
                </a:solidFill>
                <a:latin typeface="Times New Roman" panose="02020603050405020304" pitchFamily="18" charset="0"/>
                <a:cs typeface="Times New Roman" panose="02020603050405020304" pitchFamily="18" charset="0"/>
              </a:rPr>
              <a:t>Stashing takes the dirty state of your working directory – that is, your modified tracked files and staged changes – and saves it on a stack of unfinished changes that you can reapply at any time.</a:t>
            </a:r>
          </a:p>
        </p:txBody>
      </p:sp>
      <p:sp>
        <p:nvSpPr>
          <p:cNvPr id="13" name="Line Callout 1 12"/>
          <p:cNvSpPr/>
          <p:nvPr/>
        </p:nvSpPr>
        <p:spPr bwMode="auto">
          <a:xfrm>
            <a:off x="5318125" y="2642590"/>
            <a:ext cx="3378631" cy="890319"/>
          </a:xfrm>
          <a:prstGeom prst="borderCallout1">
            <a:avLst>
              <a:gd name="adj1" fmla="val 44500"/>
              <a:gd name="adj2" fmla="val -3156"/>
              <a:gd name="adj3" fmla="val 63121"/>
              <a:gd name="adj4" fmla="val -29628"/>
            </a:avLst>
          </a:prstGeom>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lvl="0" algn="just"/>
            <a:r>
              <a:rPr lang="en-US" sz="900" dirty="0">
                <a:solidFill>
                  <a:schemeClr val="tx1"/>
                </a:solidFill>
                <a:latin typeface="Times New Roman" panose="02020603050405020304" pitchFamily="18" charset="0"/>
                <a:cs typeface="Times New Roman" panose="02020603050405020304" pitchFamily="18" charset="0"/>
              </a:rPr>
              <a:t>Now you want to switch branches, but you don’t want to commit what you’ve been working on yet; so you’ll stash the changes</a:t>
            </a:r>
            <a:r>
              <a:rPr lang="en-US" sz="900" dirty="0" smtClean="0">
                <a:solidFill>
                  <a:schemeClr val="tx1"/>
                </a:solidFill>
                <a:latin typeface="Times New Roman" panose="02020603050405020304" pitchFamily="18" charset="0"/>
                <a:cs typeface="Times New Roman" panose="02020603050405020304" pitchFamily="18" charset="0"/>
              </a:rPr>
              <a:t>.</a:t>
            </a:r>
          </a:p>
          <a:p>
            <a:pPr lvl="0" algn="just"/>
            <a:endParaRPr lang="en-US" sz="900" dirty="0">
              <a:solidFill>
                <a:schemeClr val="tx1"/>
              </a:solidFill>
              <a:latin typeface="Times New Roman" panose="02020603050405020304" pitchFamily="18" charset="0"/>
              <a:cs typeface="Times New Roman" panose="02020603050405020304" pitchFamily="18" charset="0"/>
            </a:endParaRPr>
          </a:p>
          <a:p>
            <a:pPr lvl="0" algn="just"/>
            <a:r>
              <a:rPr lang="en-US" sz="900" dirty="0"/>
              <a:t>At this point, you can easily switch branches and do work elsewhere</a:t>
            </a:r>
            <a:r>
              <a:rPr lang="en-US" sz="900" dirty="0" smtClean="0">
                <a:solidFill>
                  <a:schemeClr val="tx1"/>
                </a:solidFill>
                <a:latin typeface="Times New Roman" panose="02020603050405020304" pitchFamily="18" charset="0"/>
                <a:cs typeface="Times New Roman" panose="02020603050405020304" pitchFamily="18" charset="0"/>
              </a:rPr>
              <a:t> </a:t>
            </a:r>
            <a:endParaRPr lang="en-US" sz="900" dirty="0">
              <a:solidFill>
                <a:schemeClr val="tx1"/>
              </a:solidFill>
              <a:latin typeface="Times New Roman" panose="02020603050405020304" pitchFamily="18" charset="0"/>
              <a:cs typeface="Times New Roman" panose="02020603050405020304" pitchFamily="18" charset="0"/>
            </a:endParaRPr>
          </a:p>
        </p:txBody>
      </p:sp>
      <p:sp>
        <p:nvSpPr>
          <p:cNvPr id="15" name="Line Callout 1 14"/>
          <p:cNvSpPr/>
          <p:nvPr/>
        </p:nvSpPr>
        <p:spPr bwMode="auto">
          <a:xfrm>
            <a:off x="5318125" y="3990541"/>
            <a:ext cx="3378631" cy="890319"/>
          </a:xfrm>
          <a:prstGeom prst="borderCallout1">
            <a:avLst>
              <a:gd name="adj1" fmla="val 44500"/>
              <a:gd name="adj2" fmla="val -3156"/>
              <a:gd name="adj3" fmla="val 116029"/>
              <a:gd name="adj4" fmla="val -44391"/>
            </a:avLst>
          </a:prstGeom>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lvl="0" algn="just"/>
            <a:r>
              <a:rPr lang="en-US" sz="900" dirty="0">
                <a:solidFill>
                  <a:schemeClr val="tx1"/>
                </a:solidFill>
                <a:latin typeface="Times New Roman" panose="02020603050405020304" pitchFamily="18" charset="0"/>
                <a:cs typeface="Times New Roman" panose="02020603050405020304" pitchFamily="18" charset="0"/>
              </a:rPr>
              <a:t>The changes to your files were reapplied, but the file you staged before wasn’t restaged. To do that, you must run the </a:t>
            </a:r>
            <a:r>
              <a:rPr lang="en-US" sz="900" dirty="0" err="1">
                <a:solidFill>
                  <a:schemeClr val="tx1"/>
                </a:solidFill>
                <a:latin typeface="Times New Roman" panose="02020603050405020304" pitchFamily="18" charset="0"/>
                <a:cs typeface="Times New Roman" panose="02020603050405020304" pitchFamily="18" charset="0"/>
              </a:rPr>
              <a:t>git</a:t>
            </a:r>
            <a:r>
              <a:rPr lang="en-US" sz="900" dirty="0">
                <a:solidFill>
                  <a:schemeClr val="tx1"/>
                </a:solidFill>
                <a:latin typeface="Times New Roman" panose="02020603050405020304" pitchFamily="18" charset="0"/>
                <a:cs typeface="Times New Roman" panose="02020603050405020304" pitchFamily="18" charset="0"/>
              </a:rPr>
              <a:t> stash apply command with a --index option to tell the command to try to reapply the staged changes. If you had run that instead, you’d have gotten back to your original position:</a:t>
            </a:r>
          </a:p>
        </p:txBody>
      </p:sp>
      <p:sp>
        <p:nvSpPr>
          <p:cNvPr id="21" name="Line Callout 1 20"/>
          <p:cNvSpPr/>
          <p:nvPr/>
        </p:nvSpPr>
        <p:spPr bwMode="auto">
          <a:xfrm>
            <a:off x="5318125" y="5338492"/>
            <a:ext cx="3378631" cy="1325497"/>
          </a:xfrm>
          <a:prstGeom prst="borderCallout1">
            <a:avLst>
              <a:gd name="adj1" fmla="val 44500"/>
              <a:gd name="adj2" fmla="val -3156"/>
              <a:gd name="adj3" fmla="val 41949"/>
              <a:gd name="adj4" fmla="val -10356"/>
            </a:avLst>
          </a:prstGeom>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lvl="0" algn="just"/>
            <a:r>
              <a:rPr lang="en-US" sz="900" dirty="0">
                <a:solidFill>
                  <a:schemeClr val="tx1"/>
                </a:solidFill>
                <a:latin typeface="Times New Roman" panose="02020603050405020304" pitchFamily="18" charset="0"/>
                <a:cs typeface="Times New Roman" panose="02020603050405020304" pitchFamily="18" charset="0"/>
              </a:rPr>
              <a:t>If you stash some work, leave it there for a while, and continue on the branch from which you stashed the work, you may have a problem reapplying the work. If the apply tries to modify a file that you’ve since modified, you’ll get a merge conflict and will have to try to resolve it. If you want an easier way to test the stashed changes again, you can run </a:t>
            </a:r>
            <a:r>
              <a:rPr lang="en-US" sz="900" dirty="0" err="1">
                <a:solidFill>
                  <a:schemeClr val="tx1"/>
                </a:solidFill>
                <a:latin typeface="Times New Roman" panose="02020603050405020304" pitchFamily="18" charset="0"/>
                <a:cs typeface="Times New Roman" panose="02020603050405020304" pitchFamily="18" charset="0"/>
              </a:rPr>
              <a:t>git</a:t>
            </a:r>
            <a:r>
              <a:rPr lang="en-US" sz="900" dirty="0">
                <a:solidFill>
                  <a:schemeClr val="tx1"/>
                </a:solidFill>
                <a:latin typeface="Times New Roman" panose="02020603050405020304" pitchFamily="18" charset="0"/>
                <a:cs typeface="Times New Roman" panose="02020603050405020304" pitchFamily="18" charset="0"/>
              </a:rPr>
              <a:t> stash branch, which creates a new branch for you, checks out the commit you were on when you stashed your work, reapplies your work there, and then drops the stash if it applies successfully</a:t>
            </a:r>
          </a:p>
        </p:txBody>
      </p:sp>
    </p:spTree>
    <p:extLst>
      <p:ext uri="{BB962C8B-B14F-4D97-AF65-F5344CB8AC3E}">
        <p14:creationId xmlns:p14="http://schemas.microsoft.com/office/powerpoint/2010/main" val="1861000528"/>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Practice </a:t>
            </a:r>
            <a:r>
              <a:rPr lang="en-US" b="1" dirty="0" smtClean="0">
                <a:solidFill>
                  <a:srgbClr val="0070C0"/>
                </a:solidFill>
                <a:effectLst>
                  <a:outerShdw blurRad="38100" dist="38100" dir="2700000" algn="tl">
                    <a:srgbClr val="000000">
                      <a:alpha val="43137"/>
                    </a:srgbClr>
                  </a:outerShdw>
                </a:effectLst>
                <a:latin typeface="Arial" charset="0"/>
                <a:cs typeface="Arial" charset="0"/>
              </a:rPr>
              <a:t>18:  </a:t>
            </a:r>
            <a:r>
              <a:rPr lang="en-US" b="1" dirty="0" smtClean="0">
                <a:solidFill>
                  <a:srgbClr val="0070C0"/>
                </a:solidFill>
                <a:effectLst>
                  <a:outerShdw blurRad="38100" dist="38100" dir="2700000" algn="tl">
                    <a:srgbClr val="000000">
                      <a:alpha val="43137"/>
                    </a:srgbClr>
                  </a:outerShdw>
                </a:effectLst>
                <a:latin typeface="Arial" charset="0"/>
                <a:cs typeface="Arial" charset="0"/>
              </a:rPr>
              <a:t>Handling concurrent remote commits</a:t>
            </a:r>
            <a:r>
              <a:rPr lang="en-US" b="1" dirty="0">
                <a:solidFill>
                  <a:srgbClr val="0070C0"/>
                </a:solidFill>
                <a:effectLst>
                  <a:outerShdw blurRad="38100" dist="38100" dir="2700000" algn="tl">
                    <a:srgbClr val="000000">
                      <a:alpha val="43137"/>
                    </a:srgbClr>
                  </a:outerShdw>
                </a:effectLst>
                <a:latin typeface="Arial" charset="0"/>
                <a:cs typeface="Arial" charset="0"/>
              </a:rPr>
              <a:t/>
            </a:r>
            <a:br>
              <a:rPr lang="en-US" b="1" dirty="0">
                <a:solidFill>
                  <a:srgbClr val="0070C0"/>
                </a:solidFill>
                <a:effectLst>
                  <a:outerShdw blurRad="38100" dist="38100" dir="2700000" algn="tl">
                    <a:srgbClr val="000000">
                      <a:alpha val="43137"/>
                    </a:srgbClr>
                  </a:outerShdw>
                </a:effectLst>
                <a:latin typeface="Arial" charset="0"/>
                <a:cs typeface="Arial" charset="0"/>
              </a:rPr>
            </a:br>
            <a:endParaRPr lang="en-US" b="1" dirty="0">
              <a:solidFill>
                <a:srgbClr val="0070C0"/>
              </a:solidFill>
              <a:effectLst>
                <a:outerShdw blurRad="38100" dist="38100" dir="2700000" algn="tl">
                  <a:srgbClr val="000000">
                    <a:alpha val="43137"/>
                  </a:srgbClr>
                </a:outerShdw>
              </a:effectLst>
              <a:latin typeface="Arial" charset="0"/>
              <a:cs typeface="Arial" charset="0"/>
            </a:endParaRPr>
          </a:p>
        </p:txBody>
      </p:sp>
      <p:sp>
        <p:nvSpPr>
          <p:cNvPr id="10" name="Rectangle 7"/>
          <p:cNvSpPr>
            <a:spLocks noChangeArrowheads="1"/>
          </p:cNvSpPr>
          <p:nvPr/>
        </p:nvSpPr>
        <p:spPr bwMode="auto">
          <a:xfrm>
            <a:off x="0" y="9975"/>
            <a:ext cx="65" cy="43724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87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1" name="Rectangle 8"/>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4" name="Rectangle 10"/>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2" name="Line Callout 1 11"/>
          <p:cNvSpPr/>
          <p:nvPr/>
        </p:nvSpPr>
        <p:spPr bwMode="auto">
          <a:xfrm>
            <a:off x="4903555" y="2267466"/>
            <a:ext cx="3378631" cy="1036680"/>
          </a:xfrm>
          <a:prstGeom prst="borderCallout1">
            <a:avLst>
              <a:gd name="adj1" fmla="val 46094"/>
              <a:gd name="adj2" fmla="val -4307"/>
              <a:gd name="adj3" fmla="val 111096"/>
              <a:gd name="adj4" fmla="val -33524"/>
            </a:avLst>
          </a:prstGeom>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lvl="0" algn="just"/>
            <a:r>
              <a:rPr lang="en-US" sz="1100" dirty="0" smtClean="0">
                <a:solidFill>
                  <a:schemeClr val="tx1"/>
                </a:solidFill>
                <a:latin typeface="Times New Roman" panose="02020603050405020304" pitchFamily="18" charset="0"/>
                <a:cs typeface="Times New Roman" panose="02020603050405020304" pitchFamily="18" charset="0"/>
              </a:rPr>
              <a:t>When both developers commit a same fix. Only first of them will be able to push changes while the second  will fail to push his changes. In such case he wants to erase his changes and update his workspace by first developers changes.</a:t>
            </a:r>
            <a:endParaRPr lang="en-US" sz="1100" dirty="0">
              <a:solidFill>
                <a:schemeClr val="tx1"/>
              </a:solidFill>
              <a:latin typeface="Times New Roman" panose="02020603050405020304" pitchFamily="18" charset="0"/>
              <a:cs typeface="Times New Roman" panose="02020603050405020304" pitchFamily="18" charset="0"/>
            </a:endParaRPr>
          </a:p>
        </p:txBody>
      </p:sp>
      <p:sp>
        <p:nvSpPr>
          <p:cNvPr id="13" name="Rectangle 12"/>
          <p:cNvSpPr/>
          <p:nvPr/>
        </p:nvSpPr>
        <p:spPr>
          <a:xfrm>
            <a:off x="517525" y="1315628"/>
            <a:ext cx="5078290" cy="5678478"/>
          </a:xfrm>
          <a:prstGeom prst="rect">
            <a:avLst/>
          </a:prstGeom>
        </p:spPr>
        <p:txBody>
          <a:bodyPr wrap="square">
            <a:spAutoFit/>
          </a:bodyPr>
          <a:lstStyle/>
          <a:p>
            <a:pPr lvl="0" algn="just"/>
            <a:r>
              <a:rPr lang="en-US" altLang="en-US" sz="1100" dirty="0" smtClean="0">
                <a:solidFill>
                  <a:schemeClr val="bg1">
                    <a:lumMod val="50000"/>
                  </a:schemeClr>
                </a:solidFill>
                <a:latin typeface="Times New Roman" panose="02020603050405020304" pitchFamily="18" charset="0"/>
                <a:cs typeface="Times New Roman" panose="02020603050405020304" pitchFamily="18" charset="0"/>
              </a:rPr>
              <a:t># This practice is done in pair</a:t>
            </a:r>
          </a:p>
          <a:p>
            <a:pPr lvl="0" algn="just"/>
            <a:r>
              <a:rPr lang="en-US" altLang="en-US" sz="1100" dirty="0" smtClean="0">
                <a:solidFill>
                  <a:schemeClr val="bg1">
                    <a:lumMod val="50000"/>
                  </a:schemeClr>
                </a:solidFill>
                <a:latin typeface="Times New Roman" panose="02020603050405020304" pitchFamily="18" charset="0"/>
                <a:cs typeface="Times New Roman" panose="02020603050405020304" pitchFamily="18" charset="0"/>
              </a:rPr>
              <a:t># create new repository on GitHub (</a:t>
            </a:r>
            <a:r>
              <a:rPr lang="en-US" altLang="en-US" sz="1100" b="1" dirty="0" smtClean="0">
                <a:solidFill>
                  <a:srgbClr val="0070C0"/>
                </a:solidFill>
                <a:latin typeface="Times New Roman" panose="02020603050405020304" pitchFamily="18" charset="0"/>
                <a:cs typeface="Times New Roman" panose="02020603050405020304" pitchFamily="18" charset="0"/>
              </a:rPr>
              <a:t>practice17</a:t>
            </a:r>
            <a:r>
              <a:rPr lang="en-US" altLang="en-US" sz="1100" dirty="0" smtClean="0">
                <a:solidFill>
                  <a:schemeClr val="tx1"/>
                </a:solidFill>
                <a:latin typeface="Times New Roman" panose="02020603050405020304" pitchFamily="18" charset="0"/>
                <a:cs typeface="Times New Roman" panose="02020603050405020304" pitchFamily="18" charset="0"/>
              </a:rPr>
              <a:t>)</a:t>
            </a:r>
            <a:r>
              <a:rPr lang="en-US" altLang="en-US" sz="1100" dirty="0" smtClean="0">
                <a:solidFill>
                  <a:schemeClr val="bg1">
                    <a:lumMod val="50000"/>
                  </a:schemeClr>
                </a:solidFill>
                <a:latin typeface="Times New Roman" panose="02020603050405020304" pitchFamily="18" charset="0"/>
                <a:cs typeface="Times New Roman" panose="02020603050405020304" pitchFamily="18" charset="0"/>
              </a:rPr>
              <a:t> </a:t>
            </a:r>
          </a:p>
          <a:p>
            <a:pPr lvl="0" algn="just"/>
            <a:endParaRPr lang="en-US" altLang="en-US" sz="1100" dirty="0" smtClean="0">
              <a:solidFill>
                <a:schemeClr val="bg1">
                  <a:lumMod val="50000"/>
                </a:schemeClr>
              </a:solidFill>
              <a:latin typeface="Times New Roman" panose="02020603050405020304" pitchFamily="18" charset="0"/>
              <a:cs typeface="Times New Roman" panose="02020603050405020304" pitchFamily="18" charset="0"/>
            </a:endParaRPr>
          </a:p>
          <a:p>
            <a:pPr lvl="0" algn="just"/>
            <a:r>
              <a:rPr lang="en-US" altLang="en-US" sz="1100" dirty="0" smtClean="0">
                <a:solidFill>
                  <a:srgbClr val="00B050"/>
                </a:solidFill>
                <a:latin typeface="Times New Roman" panose="02020603050405020304" pitchFamily="18" charset="0"/>
                <a:cs typeface="Times New Roman" panose="02020603050405020304" pitchFamily="18" charset="0"/>
              </a:rPr>
              <a:t># student 1</a:t>
            </a:r>
            <a:endParaRPr lang="en-US" altLang="en-US" sz="1100" dirty="0">
              <a:solidFill>
                <a:srgbClr val="00B050"/>
              </a:solidFill>
              <a:latin typeface="Times New Roman" panose="02020603050405020304" pitchFamily="18" charset="0"/>
              <a:cs typeface="Times New Roman" panose="02020603050405020304" pitchFamily="18" charset="0"/>
            </a:endParaRPr>
          </a:p>
          <a:p>
            <a:pPr lvl="0" algn="just"/>
            <a:r>
              <a:rPr lang="en-US" altLang="en-US" sz="1100" dirty="0" err="1">
                <a:solidFill>
                  <a:schemeClr val="tx1"/>
                </a:solidFill>
                <a:latin typeface="Times New Roman" panose="02020603050405020304" pitchFamily="18" charset="0"/>
                <a:cs typeface="Times New Roman" panose="02020603050405020304" pitchFamily="18" charset="0"/>
              </a:rPr>
              <a:t>git</a:t>
            </a:r>
            <a:r>
              <a:rPr lang="en-US" altLang="en-US" sz="1100" dirty="0">
                <a:solidFill>
                  <a:schemeClr val="tx1"/>
                </a:solidFill>
                <a:latin typeface="Times New Roman" panose="02020603050405020304" pitchFamily="18" charset="0"/>
                <a:cs typeface="Times New Roman" panose="02020603050405020304" pitchFamily="18" charset="0"/>
              </a:rPr>
              <a:t> </a:t>
            </a:r>
            <a:r>
              <a:rPr lang="en-US" altLang="en-US" sz="1100" dirty="0" err="1">
                <a:solidFill>
                  <a:schemeClr val="tx1"/>
                </a:solidFill>
                <a:latin typeface="Times New Roman" panose="02020603050405020304" pitchFamily="18" charset="0"/>
                <a:cs typeface="Times New Roman" panose="02020603050405020304" pitchFamily="18" charset="0"/>
              </a:rPr>
              <a:t>init</a:t>
            </a:r>
            <a:r>
              <a:rPr lang="en-US" altLang="en-US" sz="1100" dirty="0">
                <a:solidFill>
                  <a:schemeClr val="tx1"/>
                </a:solidFill>
                <a:latin typeface="Times New Roman" panose="02020603050405020304" pitchFamily="18" charset="0"/>
                <a:cs typeface="Times New Roman" panose="02020603050405020304" pitchFamily="18" charset="0"/>
              </a:rPr>
              <a:t> </a:t>
            </a:r>
            <a:r>
              <a:rPr lang="en-US" altLang="en-US" sz="1100" dirty="0" smtClean="0">
                <a:solidFill>
                  <a:schemeClr val="tx1"/>
                </a:solidFill>
                <a:latin typeface="Times New Roman" panose="02020603050405020304" pitchFamily="18" charset="0"/>
                <a:cs typeface="Times New Roman" panose="02020603050405020304" pitchFamily="18" charset="0"/>
              </a:rPr>
              <a:t>practice18</a:t>
            </a:r>
            <a:endParaRPr lang="en-US" altLang="en-US" sz="1100" dirty="0">
              <a:solidFill>
                <a:schemeClr val="tx1"/>
              </a:solidFill>
              <a:latin typeface="Times New Roman" panose="02020603050405020304" pitchFamily="18" charset="0"/>
              <a:cs typeface="Times New Roman" panose="02020603050405020304" pitchFamily="18" charset="0"/>
            </a:endParaRPr>
          </a:p>
          <a:p>
            <a:pPr algn="just"/>
            <a:r>
              <a:rPr lang="en-US" altLang="en-US" sz="1100" dirty="0">
                <a:solidFill>
                  <a:schemeClr val="tx1"/>
                </a:solidFill>
                <a:latin typeface="Times New Roman" panose="02020603050405020304" pitchFamily="18" charset="0"/>
                <a:cs typeface="Times New Roman" panose="02020603050405020304" pitchFamily="18" charset="0"/>
              </a:rPr>
              <a:t>cd </a:t>
            </a:r>
            <a:r>
              <a:rPr lang="en-US" altLang="en-US" sz="1100" dirty="0" smtClean="0">
                <a:solidFill>
                  <a:schemeClr val="tx1"/>
                </a:solidFill>
                <a:latin typeface="Times New Roman" panose="02020603050405020304" pitchFamily="18" charset="0"/>
                <a:cs typeface="Times New Roman" panose="02020603050405020304" pitchFamily="18" charset="0"/>
              </a:rPr>
              <a:t>practice18</a:t>
            </a:r>
            <a:endParaRPr lang="en-US" altLang="en-US" sz="1100" dirty="0">
              <a:solidFill>
                <a:schemeClr val="tx1"/>
              </a:solidFill>
              <a:latin typeface="Times New Roman" panose="02020603050405020304" pitchFamily="18" charset="0"/>
              <a:cs typeface="Times New Roman" panose="02020603050405020304" pitchFamily="18" charset="0"/>
            </a:endParaRPr>
          </a:p>
          <a:p>
            <a:pPr algn="just"/>
            <a:r>
              <a:rPr lang="en-US" altLang="en-US" sz="1100" dirty="0" err="1">
                <a:solidFill>
                  <a:schemeClr val="tx1"/>
                </a:solidFill>
                <a:latin typeface="Times New Roman" panose="02020603050405020304" pitchFamily="18" charset="0"/>
                <a:cs typeface="Times New Roman" panose="02020603050405020304" pitchFamily="18" charset="0"/>
              </a:rPr>
              <a:t>git</a:t>
            </a:r>
            <a:r>
              <a:rPr lang="en-US" altLang="en-US" sz="1100" dirty="0">
                <a:solidFill>
                  <a:schemeClr val="tx1"/>
                </a:solidFill>
                <a:latin typeface="Times New Roman" panose="02020603050405020304" pitchFamily="18" charset="0"/>
                <a:cs typeface="Times New Roman" panose="02020603050405020304" pitchFamily="18" charset="0"/>
              </a:rPr>
              <a:t> remote add origin </a:t>
            </a:r>
            <a:r>
              <a:rPr lang="en-US" altLang="en-US" sz="1100" dirty="0" err="1" smtClean="0">
                <a:solidFill>
                  <a:srgbClr val="0070C0"/>
                </a:solidFill>
                <a:latin typeface="Times New Roman" panose="02020603050405020304" pitchFamily="18" charset="0"/>
                <a:cs typeface="Times New Roman" panose="02020603050405020304" pitchFamily="18" charset="0"/>
              </a:rPr>
              <a:t>git@github.com:practicalgit</a:t>
            </a:r>
            <a:r>
              <a:rPr lang="en-US" altLang="en-US" sz="1100" dirty="0" smtClean="0">
                <a:solidFill>
                  <a:srgbClr val="0070C0"/>
                </a:solidFill>
                <a:latin typeface="Times New Roman" panose="02020603050405020304" pitchFamily="18" charset="0"/>
                <a:cs typeface="Times New Roman" panose="02020603050405020304" pitchFamily="18" charset="0"/>
              </a:rPr>
              <a:t>/practice6.git</a:t>
            </a:r>
            <a:endParaRPr lang="en-US" altLang="en-US" sz="1100" dirty="0" smtClean="0">
              <a:solidFill>
                <a:schemeClr val="tx1"/>
              </a:solidFill>
              <a:latin typeface="Times New Roman" panose="02020603050405020304" pitchFamily="18" charset="0"/>
              <a:cs typeface="Times New Roman" panose="02020603050405020304" pitchFamily="18" charset="0"/>
            </a:endParaRPr>
          </a:p>
          <a:p>
            <a:pPr algn="just"/>
            <a:r>
              <a:rPr lang="en-US" altLang="en-US" sz="1100" dirty="0" err="1" smtClean="0">
                <a:solidFill>
                  <a:schemeClr val="tx1"/>
                </a:solidFill>
                <a:latin typeface="Times New Roman" panose="02020603050405020304" pitchFamily="18" charset="0"/>
                <a:cs typeface="Times New Roman" panose="02020603050405020304" pitchFamily="18" charset="0"/>
              </a:rPr>
              <a:t>git</a:t>
            </a:r>
            <a:r>
              <a:rPr lang="en-US" altLang="en-US" sz="1100" dirty="0" smtClean="0">
                <a:solidFill>
                  <a:schemeClr val="tx1"/>
                </a:solidFill>
                <a:latin typeface="Times New Roman" panose="02020603050405020304" pitchFamily="18" charset="0"/>
                <a:cs typeface="Times New Roman" panose="02020603050405020304" pitchFamily="18" charset="0"/>
              </a:rPr>
              <a:t> </a:t>
            </a:r>
            <a:r>
              <a:rPr lang="en-US" altLang="en-US" sz="1100" dirty="0">
                <a:solidFill>
                  <a:schemeClr val="tx1"/>
                </a:solidFill>
                <a:latin typeface="Times New Roman" panose="02020603050405020304" pitchFamily="18" charset="0"/>
                <a:cs typeface="Times New Roman" panose="02020603050405020304" pitchFamily="18" charset="0"/>
              </a:rPr>
              <a:t>push –u origin master</a:t>
            </a:r>
          </a:p>
          <a:p>
            <a:pPr lvl="0" algn="just"/>
            <a:endParaRPr lang="en-US" altLang="en-US" sz="1100" dirty="0" smtClean="0">
              <a:solidFill>
                <a:schemeClr val="tx1"/>
              </a:solidFill>
              <a:latin typeface="Times New Roman" panose="02020603050405020304" pitchFamily="18" charset="0"/>
              <a:cs typeface="Times New Roman" panose="02020603050405020304" pitchFamily="18" charset="0"/>
            </a:endParaRPr>
          </a:p>
          <a:p>
            <a:pPr lvl="0" algn="just"/>
            <a:r>
              <a:rPr lang="en-US" altLang="en-US" sz="1100" dirty="0" smtClean="0">
                <a:solidFill>
                  <a:schemeClr val="bg1">
                    <a:lumMod val="50000"/>
                  </a:schemeClr>
                </a:solidFill>
                <a:latin typeface="Times New Roman" panose="02020603050405020304" pitchFamily="18" charset="0"/>
                <a:cs typeface="Times New Roman" panose="02020603050405020304" pitchFamily="18" charset="0"/>
              </a:rPr>
              <a:t># push a.txt to remote repository</a:t>
            </a:r>
          </a:p>
          <a:p>
            <a:pPr lvl="0" algn="just"/>
            <a:r>
              <a:rPr lang="en-US" altLang="en-US" sz="1100" dirty="0" smtClean="0">
                <a:solidFill>
                  <a:schemeClr val="tx1"/>
                </a:solidFill>
                <a:latin typeface="Times New Roman" panose="02020603050405020304" pitchFamily="18" charset="0"/>
                <a:cs typeface="Times New Roman" panose="02020603050405020304" pitchFamily="18" charset="0"/>
              </a:rPr>
              <a:t>echo "A</a:t>
            </a:r>
            <a:r>
              <a:rPr lang="en-US" altLang="en-US" sz="1100" dirty="0">
                <a:solidFill>
                  <a:schemeClr val="tx1"/>
                </a:solidFill>
                <a:latin typeface="Times New Roman" panose="02020603050405020304" pitchFamily="18" charset="0"/>
                <a:cs typeface="Times New Roman" panose="02020603050405020304" pitchFamily="18" charset="0"/>
              </a:rPr>
              <a:t>" &gt; </a:t>
            </a:r>
            <a:r>
              <a:rPr lang="en-US" altLang="en-US" sz="1100" dirty="0" smtClean="0">
                <a:solidFill>
                  <a:schemeClr val="tx1"/>
                </a:solidFill>
                <a:latin typeface="Times New Roman" panose="02020603050405020304" pitchFamily="18" charset="0"/>
                <a:cs typeface="Times New Roman" panose="02020603050405020304" pitchFamily="18" charset="0"/>
              </a:rPr>
              <a:t>a.txt</a:t>
            </a:r>
            <a:r>
              <a:rPr lang="en-US" altLang="en-US" sz="1100" dirty="0">
                <a:solidFill>
                  <a:schemeClr val="tx1"/>
                </a:solidFill>
                <a:latin typeface="Times New Roman" panose="02020603050405020304" pitchFamily="18" charset="0"/>
                <a:cs typeface="Times New Roman" panose="02020603050405020304" pitchFamily="18" charset="0"/>
              </a:rPr>
              <a:t>; </a:t>
            </a:r>
            <a:r>
              <a:rPr lang="en-US" altLang="en-US" sz="1100" dirty="0" err="1">
                <a:solidFill>
                  <a:schemeClr val="tx1"/>
                </a:solidFill>
                <a:latin typeface="Times New Roman" panose="02020603050405020304" pitchFamily="18" charset="0"/>
                <a:cs typeface="Times New Roman" panose="02020603050405020304" pitchFamily="18" charset="0"/>
              </a:rPr>
              <a:t>git</a:t>
            </a:r>
            <a:r>
              <a:rPr lang="en-US" altLang="en-US" sz="1100" dirty="0">
                <a:solidFill>
                  <a:schemeClr val="tx1"/>
                </a:solidFill>
                <a:latin typeface="Times New Roman" panose="02020603050405020304" pitchFamily="18" charset="0"/>
                <a:cs typeface="Times New Roman" panose="02020603050405020304" pitchFamily="18" charset="0"/>
              </a:rPr>
              <a:t> add .; </a:t>
            </a:r>
            <a:r>
              <a:rPr lang="en-US" altLang="en-US" sz="1100" dirty="0" err="1">
                <a:solidFill>
                  <a:schemeClr val="tx1"/>
                </a:solidFill>
                <a:latin typeface="Times New Roman" panose="02020603050405020304" pitchFamily="18" charset="0"/>
                <a:cs typeface="Times New Roman" panose="02020603050405020304" pitchFamily="18" charset="0"/>
              </a:rPr>
              <a:t>git</a:t>
            </a:r>
            <a:r>
              <a:rPr lang="en-US" altLang="en-US" sz="1100" dirty="0">
                <a:solidFill>
                  <a:schemeClr val="tx1"/>
                </a:solidFill>
                <a:latin typeface="Times New Roman" panose="02020603050405020304" pitchFamily="18" charset="0"/>
                <a:cs typeface="Times New Roman" panose="02020603050405020304" pitchFamily="18" charset="0"/>
              </a:rPr>
              <a:t> commit -m </a:t>
            </a:r>
            <a:r>
              <a:rPr lang="en-US" altLang="en-US" sz="1100" dirty="0" smtClean="0">
                <a:solidFill>
                  <a:schemeClr val="tx1"/>
                </a:solidFill>
                <a:latin typeface="Times New Roman" panose="02020603050405020304" pitchFamily="18" charset="0"/>
                <a:cs typeface="Times New Roman" panose="02020603050405020304" pitchFamily="18" charset="0"/>
              </a:rPr>
              <a:t>“A“</a:t>
            </a:r>
            <a:endParaRPr lang="en-US" altLang="en-US" sz="1100" dirty="0">
              <a:solidFill>
                <a:schemeClr val="tx1"/>
              </a:solidFill>
              <a:latin typeface="Times New Roman" panose="02020603050405020304" pitchFamily="18" charset="0"/>
              <a:cs typeface="Times New Roman" panose="02020603050405020304" pitchFamily="18" charset="0"/>
            </a:endParaRPr>
          </a:p>
          <a:p>
            <a:pPr lvl="0" algn="just"/>
            <a:r>
              <a:rPr lang="en-US" altLang="en-US" sz="1100" dirty="0" err="1" smtClean="0">
                <a:solidFill>
                  <a:schemeClr val="tx1"/>
                </a:solidFill>
                <a:latin typeface="Times New Roman" panose="02020603050405020304" pitchFamily="18" charset="0"/>
                <a:cs typeface="Times New Roman" panose="02020603050405020304" pitchFamily="18" charset="0"/>
              </a:rPr>
              <a:t>git</a:t>
            </a:r>
            <a:r>
              <a:rPr lang="en-US" altLang="en-US" sz="1100" dirty="0" smtClean="0">
                <a:solidFill>
                  <a:schemeClr val="tx1"/>
                </a:solidFill>
                <a:latin typeface="Times New Roman" panose="02020603050405020304" pitchFamily="18" charset="0"/>
                <a:cs typeface="Times New Roman" panose="02020603050405020304" pitchFamily="18" charset="0"/>
              </a:rPr>
              <a:t> push origin master</a:t>
            </a:r>
          </a:p>
          <a:p>
            <a:pPr lvl="0" algn="just"/>
            <a:endParaRPr lang="en-US" altLang="en-US" sz="1100" dirty="0" smtClean="0">
              <a:solidFill>
                <a:schemeClr val="tx1"/>
              </a:solidFill>
              <a:latin typeface="Times New Roman" panose="02020603050405020304" pitchFamily="18" charset="0"/>
              <a:cs typeface="Times New Roman" panose="02020603050405020304" pitchFamily="18" charset="0"/>
            </a:endParaRPr>
          </a:p>
          <a:p>
            <a:pPr lvl="0" algn="just"/>
            <a:r>
              <a:rPr lang="en-US" altLang="en-US" sz="1100" dirty="0" smtClean="0">
                <a:solidFill>
                  <a:srgbClr val="0070C0"/>
                </a:solidFill>
                <a:latin typeface="Times New Roman" panose="02020603050405020304" pitchFamily="18" charset="0"/>
                <a:cs typeface="Times New Roman" panose="02020603050405020304" pitchFamily="18" charset="0"/>
              </a:rPr>
              <a:t># student 2</a:t>
            </a:r>
          </a:p>
          <a:p>
            <a:pPr lvl="0" algn="just"/>
            <a:r>
              <a:rPr lang="en-US" altLang="en-US" sz="1100" dirty="0" err="1">
                <a:solidFill>
                  <a:schemeClr val="tx1"/>
                </a:solidFill>
                <a:latin typeface="Times New Roman" panose="02020603050405020304" pitchFamily="18" charset="0"/>
                <a:cs typeface="Times New Roman" panose="02020603050405020304" pitchFamily="18" charset="0"/>
              </a:rPr>
              <a:t>git</a:t>
            </a:r>
            <a:r>
              <a:rPr lang="en-US" altLang="en-US" sz="1100" dirty="0">
                <a:solidFill>
                  <a:schemeClr val="tx1"/>
                </a:solidFill>
                <a:latin typeface="Times New Roman" panose="02020603050405020304" pitchFamily="18" charset="0"/>
                <a:cs typeface="Times New Roman" panose="02020603050405020304" pitchFamily="18" charset="0"/>
              </a:rPr>
              <a:t> clone </a:t>
            </a:r>
            <a:r>
              <a:rPr lang="en-US" altLang="en-US" sz="1100" dirty="0" err="1" smtClean="0">
                <a:solidFill>
                  <a:srgbClr val="0070C0"/>
                </a:solidFill>
                <a:latin typeface="Times New Roman" panose="02020603050405020304" pitchFamily="18" charset="0"/>
                <a:cs typeface="Times New Roman" panose="02020603050405020304" pitchFamily="18" charset="0"/>
              </a:rPr>
              <a:t>git@github.com:practicalgit</a:t>
            </a:r>
            <a:r>
              <a:rPr lang="en-US" altLang="en-US" sz="1100" dirty="0" smtClean="0">
                <a:solidFill>
                  <a:srgbClr val="0070C0"/>
                </a:solidFill>
                <a:latin typeface="Times New Roman" panose="02020603050405020304" pitchFamily="18" charset="0"/>
                <a:cs typeface="Times New Roman" panose="02020603050405020304" pitchFamily="18" charset="0"/>
              </a:rPr>
              <a:t>/practice6.git</a:t>
            </a:r>
            <a:endParaRPr lang="en-US" altLang="en-US" sz="1100" dirty="0">
              <a:solidFill>
                <a:schemeClr val="tx1"/>
              </a:solidFill>
              <a:latin typeface="Times New Roman" panose="02020603050405020304" pitchFamily="18" charset="0"/>
              <a:cs typeface="Times New Roman" panose="02020603050405020304" pitchFamily="18" charset="0"/>
            </a:endParaRPr>
          </a:p>
          <a:p>
            <a:pPr algn="just"/>
            <a:r>
              <a:rPr lang="en-US" altLang="en-US" sz="1100" dirty="0">
                <a:solidFill>
                  <a:schemeClr val="tx1"/>
                </a:solidFill>
                <a:latin typeface="Times New Roman" panose="02020603050405020304" pitchFamily="18" charset="0"/>
                <a:cs typeface="Times New Roman" panose="02020603050405020304" pitchFamily="18" charset="0"/>
              </a:rPr>
              <a:t>cd </a:t>
            </a:r>
            <a:r>
              <a:rPr lang="en-US" altLang="en-US" sz="1100" dirty="0" smtClean="0">
                <a:solidFill>
                  <a:schemeClr val="tx1"/>
                </a:solidFill>
                <a:latin typeface="Times New Roman" panose="02020603050405020304" pitchFamily="18" charset="0"/>
                <a:cs typeface="Times New Roman" panose="02020603050405020304" pitchFamily="18" charset="0"/>
              </a:rPr>
              <a:t>practice17</a:t>
            </a:r>
            <a:endParaRPr lang="en-US" altLang="en-US" sz="1100" dirty="0">
              <a:solidFill>
                <a:schemeClr val="tx1"/>
              </a:solidFill>
              <a:latin typeface="Times New Roman" panose="02020603050405020304" pitchFamily="18" charset="0"/>
              <a:cs typeface="Times New Roman" panose="02020603050405020304" pitchFamily="18" charset="0"/>
            </a:endParaRPr>
          </a:p>
          <a:p>
            <a:pPr lvl="0" algn="just"/>
            <a:endParaRPr lang="en-US" altLang="en-US" sz="1100" dirty="0">
              <a:solidFill>
                <a:schemeClr val="tx1"/>
              </a:solidFill>
              <a:latin typeface="Times New Roman" panose="02020603050405020304" pitchFamily="18" charset="0"/>
              <a:cs typeface="Times New Roman" panose="02020603050405020304" pitchFamily="18" charset="0"/>
            </a:endParaRPr>
          </a:p>
          <a:p>
            <a:pPr lvl="0" algn="just"/>
            <a:r>
              <a:rPr lang="en-US" altLang="en-US" sz="1100" dirty="0">
                <a:solidFill>
                  <a:srgbClr val="00B050"/>
                </a:solidFill>
                <a:latin typeface="Times New Roman" panose="02020603050405020304" pitchFamily="18" charset="0"/>
                <a:cs typeface="Times New Roman" panose="02020603050405020304" pitchFamily="18" charset="0"/>
              </a:rPr>
              <a:t># student 1</a:t>
            </a:r>
          </a:p>
          <a:p>
            <a:pPr algn="just"/>
            <a:r>
              <a:rPr lang="en-US" altLang="en-US" sz="1100" dirty="0">
                <a:solidFill>
                  <a:schemeClr val="tx1"/>
                </a:solidFill>
                <a:latin typeface="Times New Roman" panose="02020603050405020304" pitchFamily="18" charset="0"/>
                <a:cs typeface="Times New Roman" panose="02020603050405020304" pitchFamily="18" charset="0"/>
              </a:rPr>
              <a:t>echo </a:t>
            </a:r>
            <a:r>
              <a:rPr lang="en-US" altLang="en-US" sz="1100" dirty="0" smtClean="0">
                <a:solidFill>
                  <a:schemeClr val="tx1"/>
                </a:solidFill>
                <a:latin typeface="Times New Roman" panose="02020603050405020304" pitchFamily="18" charset="0"/>
                <a:cs typeface="Times New Roman" panose="02020603050405020304" pitchFamily="18" charset="0"/>
              </a:rPr>
              <a:t>"</a:t>
            </a:r>
            <a:r>
              <a:rPr lang="en-US" altLang="en-US" sz="1100" dirty="0">
                <a:solidFill>
                  <a:schemeClr val="tx1"/>
                </a:solidFill>
                <a:latin typeface="Times New Roman" panose="02020603050405020304" pitchFamily="18" charset="0"/>
                <a:cs typeface="Times New Roman" panose="02020603050405020304" pitchFamily="18" charset="0"/>
              </a:rPr>
              <a:t> student 1 </a:t>
            </a:r>
            <a:r>
              <a:rPr lang="en-US" altLang="en-US" sz="1100" dirty="0" smtClean="0">
                <a:solidFill>
                  <a:schemeClr val="tx1"/>
                </a:solidFill>
                <a:latin typeface="Times New Roman" panose="02020603050405020304" pitchFamily="18" charset="0"/>
                <a:cs typeface="Times New Roman" panose="02020603050405020304" pitchFamily="18" charset="0"/>
              </a:rPr>
              <a:t>" </a:t>
            </a:r>
            <a:r>
              <a:rPr lang="en-US" altLang="en-US" sz="1100" dirty="0">
                <a:solidFill>
                  <a:schemeClr val="tx1"/>
                </a:solidFill>
                <a:latin typeface="Times New Roman" panose="02020603050405020304" pitchFamily="18" charset="0"/>
                <a:cs typeface="Times New Roman" panose="02020603050405020304" pitchFamily="18" charset="0"/>
              </a:rPr>
              <a:t>&gt; a.txt; </a:t>
            </a:r>
            <a:r>
              <a:rPr lang="en-US" altLang="en-US" sz="1100" dirty="0" err="1">
                <a:solidFill>
                  <a:schemeClr val="tx1"/>
                </a:solidFill>
                <a:latin typeface="Times New Roman" panose="02020603050405020304" pitchFamily="18" charset="0"/>
                <a:cs typeface="Times New Roman" panose="02020603050405020304" pitchFamily="18" charset="0"/>
              </a:rPr>
              <a:t>git</a:t>
            </a:r>
            <a:r>
              <a:rPr lang="en-US" altLang="en-US" sz="1100" dirty="0">
                <a:solidFill>
                  <a:schemeClr val="tx1"/>
                </a:solidFill>
                <a:latin typeface="Times New Roman" panose="02020603050405020304" pitchFamily="18" charset="0"/>
                <a:cs typeface="Times New Roman" panose="02020603050405020304" pitchFamily="18" charset="0"/>
              </a:rPr>
              <a:t> add .; </a:t>
            </a:r>
            <a:r>
              <a:rPr lang="en-US" altLang="en-US" sz="1100" dirty="0" err="1">
                <a:solidFill>
                  <a:schemeClr val="tx1"/>
                </a:solidFill>
                <a:latin typeface="Times New Roman" panose="02020603050405020304" pitchFamily="18" charset="0"/>
                <a:cs typeface="Times New Roman" panose="02020603050405020304" pitchFamily="18" charset="0"/>
              </a:rPr>
              <a:t>git</a:t>
            </a:r>
            <a:r>
              <a:rPr lang="en-US" altLang="en-US" sz="1100" dirty="0">
                <a:solidFill>
                  <a:schemeClr val="tx1"/>
                </a:solidFill>
                <a:latin typeface="Times New Roman" panose="02020603050405020304" pitchFamily="18" charset="0"/>
                <a:cs typeface="Times New Roman" panose="02020603050405020304" pitchFamily="18" charset="0"/>
              </a:rPr>
              <a:t> commit -m “</a:t>
            </a:r>
            <a:r>
              <a:rPr lang="en-US" altLang="en-US" sz="1100" dirty="0" smtClean="0">
                <a:solidFill>
                  <a:schemeClr val="tx1"/>
                </a:solidFill>
                <a:latin typeface="Times New Roman" panose="02020603050405020304" pitchFamily="18" charset="0"/>
                <a:cs typeface="Times New Roman" panose="02020603050405020304" pitchFamily="18" charset="0"/>
              </a:rPr>
              <a:t>A 1“</a:t>
            </a:r>
          </a:p>
          <a:p>
            <a:pPr algn="just"/>
            <a:r>
              <a:rPr lang="en-US" altLang="en-US" sz="1100" dirty="0" err="1">
                <a:solidFill>
                  <a:schemeClr val="tx1"/>
                </a:solidFill>
                <a:latin typeface="Times New Roman" panose="02020603050405020304" pitchFamily="18" charset="0"/>
                <a:cs typeface="Times New Roman" panose="02020603050405020304" pitchFamily="18" charset="0"/>
              </a:rPr>
              <a:t>git</a:t>
            </a:r>
            <a:r>
              <a:rPr lang="en-US" altLang="en-US" sz="1100" dirty="0">
                <a:solidFill>
                  <a:schemeClr val="tx1"/>
                </a:solidFill>
                <a:latin typeface="Times New Roman" panose="02020603050405020304" pitchFamily="18" charset="0"/>
                <a:cs typeface="Times New Roman" panose="02020603050405020304" pitchFamily="18" charset="0"/>
              </a:rPr>
              <a:t> push –u origin master</a:t>
            </a:r>
          </a:p>
          <a:p>
            <a:pPr algn="just"/>
            <a:endParaRPr lang="en-US" altLang="en-US" sz="1100" dirty="0">
              <a:solidFill>
                <a:schemeClr val="tx1"/>
              </a:solidFill>
              <a:latin typeface="Times New Roman" panose="02020603050405020304" pitchFamily="18" charset="0"/>
              <a:cs typeface="Times New Roman" panose="02020603050405020304" pitchFamily="18" charset="0"/>
            </a:endParaRPr>
          </a:p>
          <a:p>
            <a:pPr lvl="0" algn="just"/>
            <a:r>
              <a:rPr lang="en-US" altLang="en-US" sz="1100" dirty="0">
                <a:solidFill>
                  <a:srgbClr val="0070C0"/>
                </a:solidFill>
                <a:latin typeface="Times New Roman" panose="02020603050405020304" pitchFamily="18" charset="0"/>
                <a:cs typeface="Times New Roman" panose="02020603050405020304" pitchFamily="18" charset="0"/>
              </a:rPr>
              <a:t># student 2</a:t>
            </a:r>
          </a:p>
          <a:p>
            <a:pPr algn="just"/>
            <a:r>
              <a:rPr lang="en-US" altLang="en-US" sz="1100" dirty="0" smtClean="0">
                <a:solidFill>
                  <a:schemeClr val="tx1"/>
                </a:solidFill>
                <a:latin typeface="Times New Roman" panose="02020603050405020304" pitchFamily="18" charset="0"/>
                <a:cs typeface="Times New Roman" panose="02020603050405020304" pitchFamily="18" charset="0"/>
              </a:rPr>
              <a:t>echo </a:t>
            </a:r>
            <a:r>
              <a:rPr lang="en-US" altLang="en-US" sz="1100" dirty="0">
                <a:solidFill>
                  <a:schemeClr val="tx1"/>
                </a:solidFill>
                <a:latin typeface="Times New Roman" panose="02020603050405020304" pitchFamily="18" charset="0"/>
                <a:cs typeface="Times New Roman" panose="02020603050405020304" pitchFamily="18" charset="0"/>
              </a:rPr>
              <a:t>" student </a:t>
            </a:r>
            <a:r>
              <a:rPr lang="en-US" altLang="en-US" sz="1100" dirty="0" smtClean="0">
                <a:solidFill>
                  <a:schemeClr val="tx1"/>
                </a:solidFill>
                <a:latin typeface="Times New Roman" panose="02020603050405020304" pitchFamily="18" charset="0"/>
                <a:cs typeface="Times New Roman" panose="02020603050405020304" pitchFamily="18" charset="0"/>
              </a:rPr>
              <a:t>2 </a:t>
            </a:r>
            <a:r>
              <a:rPr lang="en-US" altLang="en-US" sz="1100" dirty="0">
                <a:solidFill>
                  <a:schemeClr val="tx1"/>
                </a:solidFill>
                <a:latin typeface="Times New Roman" panose="02020603050405020304" pitchFamily="18" charset="0"/>
                <a:cs typeface="Times New Roman" panose="02020603050405020304" pitchFamily="18" charset="0"/>
              </a:rPr>
              <a:t>" &gt; a.txt; </a:t>
            </a:r>
            <a:r>
              <a:rPr lang="en-US" altLang="en-US" sz="1100" dirty="0" err="1">
                <a:solidFill>
                  <a:schemeClr val="tx1"/>
                </a:solidFill>
                <a:latin typeface="Times New Roman" panose="02020603050405020304" pitchFamily="18" charset="0"/>
                <a:cs typeface="Times New Roman" panose="02020603050405020304" pitchFamily="18" charset="0"/>
              </a:rPr>
              <a:t>git</a:t>
            </a:r>
            <a:r>
              <a:rPr lang="en-US" altLang="en-US" sz="1100" dirty="0">
                <a:solidFill>
                  <a:schemeClr val="tx1"/>
                </a:solidFill>
                <a:latin typeface="Times New Roman" panose="02020603050405020304" pitchFamily="18" charset="0"/>
                <a:cs typeface="Times New Roman" panose="02020603050405020304" pitchFamily="18" charset="0"/>
              </a:rPr>
              <a:t> add .; </a:t>
            </a:r>
            <a:r>
              <a:rPr lang="en-US" altLang="en-US" sz="1100" dirty="0" err="1">
                <a:solidFill>
                  <a:schemeClr val="tx1"/>
                </a:solidFill>
                <a:latin typeface="Times New Roman" panose="02020603050405020304" pitchFamily="18" charset="0"/>
                <a:cs typeface="Times New Roman" panose="02020603050405020304" pitchFamily="18" charset="0"/>
              </a:rPr>
              <a:t>git</a:t>
            </a:r>
            <a:r>
              <a:rPr lang="en-US" altLang="en-US" sz="1100" dirty="0">
                <a:solidFill>
                  <a:schemeClr val="tx1"/>
                </a:solidFill>
                <a:latin typeface="Times New Roman" panose="02020603050405020304" pitchFamily="18" charset="0"/>
                <a:cs typeface="Times New Roman" panose="02020603050405020304" pitchFamily="18" charset="0"/>
              </a:rPr>
              <a:t> commit -m “A </a:t>
            </a:r>
            <a:r>
              <a:rPr lang="en-US" altLang="en-US" sz="1100" dirty="0" smtClean="0">
                <a:solidFill>
                  <a:schemeClr val="tx1"/>
                </a:solidFill>
                <a:latin typeface="Times New Roman" panose="02020603050405020304" pitchFamily="18" charset="0"/>
                <a:cs typeface="Times New Roman" panose="02020603050405020304" pitchFamily="18" charset="0"/>
              </a:rPr>
              <a:t>2“</a:t>
            </a:r>
          </a:p>
          <a:p>
            <a:pPr algn="just"/>
            <a:r>
              <a:rPr lang="en-US" altLang="en-US" sz="1100" dirty="0" err="1">
                <a:solidFill>
                  <a:schemeClr val="tx1"/>
                </a:solidFill>
                <a:latin typeface="Times New Roman" panose="02020603050405020304" pitchFamily="18" charset="0"/>
                <a:cs typeface="Times New Roman" panose="02020603050405020304" pitchFamily="18" charset="0"/>
              </a:rPr>
              <a:t>git</a:t>
            </a:r>
            <a:r>
              <a:rPr lang="en-US" altLang="en-US" sz="1100" dirty="0">
                <a:solidFill>
                  <a:schemeClr val="tx1"/>
                </a:solidFill>
                <a:latin typeface="Times New Roman" panose="02020603050405020304" pitchFamily="18" charset="0"/>
                <a:cs typeface="Times New Roman" panose="02020603050405020304" pitchFamily="18" charset="0"/>
              </a:rPr>
              <a:t> push –u origin </a:t>
            </a:r>
            <a:r>
              <a:rPr lang="en-US" altLang="en-US" sz="1100" dirty="0" smtClean="0">
                <a:solidFill>
                  <a:schemeClr val="tx1"/>
                </a:solidFill>
                <a:latin typeface="Times New Roman" panose="02020603050405020304" pitchFamily="18" charset="0"/>
                <a:cs typeface="Times New Roman" panose="02020603050405020304" pitchFamily="18" charset="0"/>
              </a:rPr>
              <a:t>master </a:t>
            </a:r>
            <a:r>
              <a:rPr lang="en-US" altLang="en-US" sz="1100" dirty="0" smtClean="0">
                <a:solidFill>
                  <a:srgbClr val="FF0000"/>
                </a:solidFill>
                <a:latin typeface="Times New Roman" panose="02020603050405020304" pitchFamily="18" charset="0"/>
                <a:cs typeface="Times New Roman" panose="02020603050405020304" pitchFamily="18" charset="0"/>
              </a:rPr>
              <a:t># error message</a:t>
            </a:r>
          </a:p>
          <a:p>
            <a:pPr algn="just"/>
            <a:endParaRPr lang="en-US" altLang="en-US" sz="1100" dirty="0">
              <a:solidFill>
                <a:srgbClr val="FF0000"/>
              </a:solidFill>
              <a:latin typeface="Times New Roman" panose="02020603050405020304" pitchFamily="18" charset="0"/>
              <a:cs typeface="Times New Roman" panose="02020603050405020304" pitchFamily="18" charset="0"/>
            </a:endParaRPr>
          </a:p>
          <a:p>
            <a:pPr algn="just"/>
            <a:r>
              <a:rPr lang="en-US" altLang="en-US" sz="1100" dirty="0" smtClean="0">
                <a:solidFill>
                  <a:schemeClr val="tx1"/>
                </a:solidFill>
                <a:latin typeface="Times New Roman" panose="02020603050405020304" pitchFamily="18" charset="0"/>
                <a:cs typeface="Times New Roman" panose="02020603050405020304" pitchFamily="18" charset="0"/>
              </a:rPr>
              <a:t>log </a:t>
            </a:r>
            <a:r>
              <a:rPr lang="en-US" altLang="en-US" sz="1100" dirty="0">
                <a:solidFill>
                  <a:schemeClr val="tx1"/>
                </a:solidFill>
                <a:latin typeface="Times New Roman" panose="02020603050405020304" pitchFamily="18" charset="0"/>
                <a:cs typeface="Times New Roman" panose="02020603050405020304" pitchFamily="18" charset="0"/>
              </a:rPr>
              <a:t>--</a:t>
            </a:r>
            <a:r>
              <a:rPr lang="en-US" altLang="en-US" sz="1100" dirty="0" err="1">
                <a:solidFill>
                  <a:schemeClr val="tx1"/>
                </a:solidFill>
                <a:latin typeface="Times New Roman" panose="02020603050405020304" pitchFamily="18" charset="0"/>
                <a:cs typeface="Times New Roman" panose="02020603050405020304" pitchFamily="18" charset="0"/>
              </a:rPr>
              <a:t>oneline</a:t>
            </a:r>
            <a:r>
              <a:rPr lang="en-US" altLang="en-US" sz="1100" dirty="0">
                <a:solidFill>
                  <a:schemeClr val="tx1"/>
                </a:solidFill>
                <a:latin typeface="Times New Roman" panose="02020603050405020304" pitchFamily="18" charset="0"/>
                <a:cs typeface="Times New Roman" panose="02020603050405020304" pitchFamily="18" charset="0"/>
              </a:rPr>
              <a:t> --decorate --graph </a:t>
            </a:r>
            <a:r>
              <a:rPr lang="en-US" altLang="en-US" sz="1100" dirty="0" smtClean="0">
                <a:solidFill>
                  <a:schemeClr val="tx1"/>
                </a:solidFill>
                <a:latin typeface="Times New Roman" panose="02020603050405020304" pitchFamily="18" charset="0"/>
                <a:cs typeface="Times New Roman" panose="02020603050405020304" pitchFamily="18" charset="0"/>
              </a:rPr>
              <a:t>–all</a:t>
            </a:r>
          </a:p>
          <a:p>
            <a:pPr algn="just"/>
            <a:r>
              <a:rPr lang="en-US" altLang="en-US" sz="1100" dirty="0" err="1" smtClean="0">
                <a:solidFill>
                  <a:schemeClr val="tx1"/>
                </a:solidFill>
                <a:latin typeface="Times New Roman" panose="02020603050405020304" pitchFamily="18" charset="0"/>
                <a:cs typeface="Times New Roman" panose="02020603050405020304" pitchFamily="18" charset="0"/>
              </a:rPr>
              <a:t>git</a:t>
            </a:r>
            <a:r>
              <a:rPr lang="en-US" altLang="en-US" sz="1100" dirty="0" smtClean="0">
                <a:solidFill>
                  <a:schemeClr val="tx1"/>
                </a:solidFill>
                <a:latin typeface="Times New Roman" panose="02020603050405020304" pitchFamily="18" charset="0"/>
                <a:cs typeface="Times New Roman" panose="02020603050405020304" pitchFamily="18" charset="0"/>
              </a:rPr>
              <a:t> </a:t>
            </a:r>
            <a:r>
              <a:rPr lang="en-US" altLang="en-US" sz="1100" dirty="0">
                <a:solidFill>
                  <a:schemeClr val="tx1"/>
                </a:solidFill>
                <a:latin typeface="Times New Roman" panose="02020603050405020304" pitchFamily="18" charset="0"/>
                <a:cs typeface="Times New Roman" panose="02020603050405020304" pitchFamily="18" charset="0"/>
              </a:rPr>
              <a:t>reset </a:t>
            </a:r>
            <a:r>
              <a:rPr lang="en-US" altLang="en-US" sz="1100" b="1" dirty="0">
                <a:solidFill>
                  <a:srgbClr val="FF0000"/>
                </a:solidFill>
                <a:latin typeface="Times New Roman" panose="02020603050405020304" pitchFamily="18" charset="0"/>
                <a:cs typeface="Times New Roman" panose="02020603050405020304" pitchFamily="18" charset="0"/>
              </a:rPr>
              <a:t>–hard origin/master </a:t>
            </a:r>
            <a:r>
              <a:rPr lang="en-US" altLang="en-US" sz="1100" dirty="0">
                <a:solidFill>
                  <a:schemeClr val="bg1">
                    <a:lumMod val="50000"/>
                  </a:schemeClr>
                </a:solidFill>
                <a:latin typeface="Times New Roman" panose="02020603050405020304" pitchFamily="18" charset="0"/>
                <a:cs typeface="Times New Roman" panose="02020603050405020304" pitchFamily="18" charset="0"/>
              </a:rPr>
              <a:t># reset to specific </a:t>
            </a:r>
            <a:r>
              <a:rPr lang="en-US" altLang="en-US" sz="1100" dirty="0" smtClean="0">
                <a:solidFill>
                  <a:schemeClr val="bg1">
                    <a:lumMod val="50000"/>
                  </a:schemeClr>
                </a:solidFill>
                <a:latin typeface="Times New Roman" panose="02020603050405020304" pitchFamily="18" charset="0"/>
                <a:cs typeface="Times New Roman" panose="02020603050405020304" pitchFamily="18" charset="0"/>
              </a:rPr>
              <a:t>commit  (HEAD, HEAD~ </a:t>
            </a:r>
            <a:r>
              <a:rPr lang="en-US" altLang="en-US" sz="1100" dirty="0">
                <a:solidFill>
                  <a:schemeClr val="bg1">
                    <a:lumMod val="50000"/>
                  </a:schemeClr>
                </a:solidFill>
                <a:latin typeface="Times New Roman" panose="02020603050405020304" pitchFamily="18" charset="0"/>
                <a:cs typeface="Times New Roman" panose="02020603050405020304" pitchFamily="18" charset="0"/>
              </a:rPr>
              <a:t>or </a:t>
            </a:r>
            <a:r>
              <a:rPr lang="en-US" altLang="en-US" sz="1100" dirty="0" smtClean="0">
                <a:solidFill>
                  <a:schemeClr val="bg1">
                    <a:lumMod val="50000"/>
                  </a:schemeClr>
                </a:solidFill>
                <a:latin typeface="Times New Roman" panose="02020603050405020304" pitchFamily="18" charset="0"/>
                <a:cs typeface="Times New Roman" panose="02020603050405020304" pitchFamily="18" charset="0"/>
              </a:rPr>
              <a:t>f7f3f6d) </a:t>
            </a:r>
            <a:endParaRPr lang="en-US" altLang="en-US" sz="1100" dirty="0">
              <a:solidFill>
                <a:schemeClr val="bg1">
                  <a:lumMod val="50000"/>
                </a:schemeClr>
              </a:solidFill>
              <a:latin typeface="Times New Roman" panose="02020603050405020304" pitchFamily="18" charset="0"/>
              <a:cs typeface="Times New Roman" panose="02020603050405020304" pitchFamily="18" charset="0"/>
            </a:endParaRPr>
          </a:p>
          <a:p>
            <a:pPr algn="just"/>
            <a:r>
              <a:rPr lang="en-US" altLang="en-US" sz="1100" dirty="0" smtClean="0">
                <a:solidFill>
                  <a:srgbClr val="FF0000"/>
                </a:solidFill>
                <a:latin typeface="Times New Roman" panose="02020603050405020304" pitchFamily="18" charset="0"/>
                <a:cs typeface="Times New Roman" panose="02020603050405020304" pitchFamily="18" charset="0"/>
              </a:rPr>
              <a:t> </a:t>
            </a:r>
            <a:endParaRPr lang="en-US" altLang="en-US" sz="1100" dirty="0">
              <a:solidFill>
                <a:srgbClr val="FF0000"/>
              </a:solidFill>
              <a:latin typeface="Times New Roman" panose="02020603050405020304" pitchFamily="18" charset="0"/>
              <a:cs typeface="Times New Roman" panose="02020603050405020304" pitchFamily="18" charset="0"/>
            </a:endParaRPr>
          </a:p>
          <a:p>
            <a:pPr algn="just"/>
            <a:endParaRPr lang="en-US" altLang="en-US" sz="1100" dirty="0">
              <a:solidFill>
                <a:schemeClr val="tx1"/>
              </a:solidFill>
              <a:latin typeface="Times New Roman" panose="02020603050405020304" pitchFamily="18" charset="0"/>
              <a:cs typeface="Times New Roman" panose="02020603050405020304" pitchFamily="18" charset="0"/>
            </a:endParaRPr>
          </a:p>
          <a:p>
            <a:pPr algn="just"/>
            <a:endParaRPr lang="en-US" altLang="en-US" sz="1100" dirty="0">
              <a:solidFill>
                <a:schemeClr val="tx1"/>
              </a:solidFill>
              <a:latin typeface="Times New Roman" panose="02020603050405020304" pitchFamily="18" charset="0"/>
              <a:cs typeface="Times New Roman" panose="02020603050405020304" pitchFamily="18" charset="0"/>
            </a:endParaRPr>
          </a:p>
          <a:p>
            <a:pPr lvl="0" algn="just"/>
            <a:endParaRPr lang="en-US" altLang="en-US" sz="1100" dirty="0" smtClean="0">
              <a:solidFill>
                <a:schemeClr val="tx1"/>
              </a:solidFill>
              <a:latin typeface="Times New Roman" panose="02020603050405020304" pitchFamily="18" charset="0"/>
              <a:cs typeface="Times New Roman" panose="02020603050405020304" pitchFamily="18" charset="0"/>
            </a:endParaRPr>
          </a:p>
          <a:p>
            <a:pPr lvl="0" algn="just"/>
            <a:endParaRPr lang="en-US" altLang="en-US" sz="11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23282605"/>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Practice </a:t>
            </a:r>
            <a:r>
              <a:rPr lang="en-US" b="1" dirty="0" smtClean="0">
                <a:solidFill>
                  <a:srgbClr val="0070C0"/>
                </a:solidFill>
                <a:effectLst>
                  <a:outerShdw blurRad="38100" dist="38100" dir="2700000" algn="tl">
                    <a:srgbClr val="000000">
                      <a:alpha val="43137"/>
                    </a:srgbClr>
                  </a:outerShdw>
                </a:effectLst>
                <a:latin typeface="Arial" charset="0"/>
                <a:cs typeface="Arial" charset="0"/>
              </a:rPr>
              <a:t>19:  </a:t>
            </a:r>
            <a:r>
              <a:rPr lang="en-US" b="1" dirty="0" smtClean="0">
                <a:solidFill>
                  <a:srgbClr val="0070C0"/>
                </a:solidFill>
                <a:effectLst>
                  <a:outerShdw blurRad="38100" dist="38100" dir="2700000" algn="tl">
                    <a:srgbClr val="000000">
                      <a:alpha val="43137"/>
                    </a:srgbClr>
                  </a:outerShdw>
                </a:effectLst>
                <a:latin typeface="Arial" charset="0"/>
                <a:cs typeface="Arial" charset="0"/>
              </a:rPr>
              <a:t>Applying specific changes from a given commit</a:t>
            </a:r>
            <a:r>
              <a:rPr lang="en-US" b="1" dirty="0">
                <a:solidFill>
                  <a:srgbClr val="0070C0"/>
                </a:solidFill>
                <a:effectLst>
                  <a:outerShdw blurRad="38100" dist="38100" dir="2700000" algn="tl">
                    <a:srgbClr val="000000">
                      <a:alpha val="43137"/>
                    </a:srgbClr>
                  </a:outerShdw>
                </a:effectLst>
                <a:latin typeface="Arial" charset="0"/>
                <a:cs typeface="Arial" charset="0"/>
              </a:rPr>
              <a:t/>
            </a:r>
            <a:br>
              <a:rPr lang="en-US" b="1" dirty="0">
                <a:solidFill>
                  <a:srgbClr val="0070C0"/>
                </a:solidFill>
                <a:effectLst>
                  <a:outerShdw blurRad="38100" dist="38100" dir="2700000" algn="tl">
                    <a:srgbClr val="000000">
                      <a:alpha val="43137"/>
                    </a:srgbClr>
                  </a:outerShdw>
                </a:effectLst>
                <a:latin typeface="Arial" charset="0"/>
                <a:cs typeface="Arial" charset="0"/>
              </a:rPr>
            </a:br>
            <a:endParaRPr lang="en-US" b="1" dirty="0">
              <a:solidFill>
                <a:srgbClr val="0070C0"/>
              </a:solidFill>
              <a:effectLst>
                <a:outerShdw blurRad="38100" dist="38100" dir="2700000" algn="tl">
                  <a:srgbClr val="000000">
                    <a:alpha val="43137"/>
                  </a:srgbClr>
                </a:outerShdw>
              </a:effectLst>
              <a:latin typeface="Arial" charset="0"/>
              <a:cs typeface="Arial" charset="0"/>
            </a:endParaRPr>
          </a:p>
        </p:txBody>
      </p:sp>
      <p:sp>
        <p:nvSpPr>
          <p:cNvPr id="10" name="Rectangle 7"/>
          <p:cNvSpPr>
            <a:spLocks noChangeArrowheads="1"/>
          </p:cNvSpPr>
          <p:nvPr/>
        </p:nvSpPr>
        <p:spPr bwMode="auto">
          <a:xfrm>
            <a:off x="0" y="9975"/>
            <a:ext cx="65" cy="43724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87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1" name="Rectangle 8"/>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4" name="Rectangle 10"/>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2" name="Line Callout 1 11"/>
          <p:cNvSpPr/>
          <p:nvPr/>
        </p:nvSpPr>
        <p:spPr bwMode="auto">
          <a:xfrm>
            <a:off x="4903555" y="2267466"/>
            <a:ext cx="3062809" cy="1036680"/>
          </a:xfrm>
          <a:prstGeom prst="borderCallout1">
            <a:avLst>
              <a:gd name="adj1" fmla="val 46094"/>
              <a:gd name="adj2" fmla="val -4307"/>
              <a:gd name="adj3" fmla="val 111096"/>
              <a:gd name="adj4" fmla="val -33524"/>
            </a:avLst>
          </a:prstGeom>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lvl="0" algn="just"/>
            <a:r>
              <a:rPr lang="en-US" sz="1100" dirty="0" smtClean="0">
                <a:solidFill>
                  <a:schemeClr val="tx1"/>
                </a:solidFill>
                <a:latin typeface="Times New Roman" panose="02020603050405020304" pitchFamily="18" charset="0"/>
                <a:cs typeface="Times New Roman" panose="02020603050405020304" pitchFamily="18" charset="0"/>
              </a:rPr>
              <a:t>How to create commit which is based on commit B and contains only specific changes from commit D (without commits B and E) ?</a:t>
            </a:r>
          </a:p>
          <a:p>
            <a:pPr lvl="0" algn="just"/>
            <a:endParaRPr lang="en-US" sz="1100" dirty="0">
              <a:solidFill>
                <a:schemeClr val="tx1"/>
              </a:solidFill>
              <a:latin typeface="Times New Roman" panose="02020603050405020304" pitchFamily="18" charset="0"/>
              <a:cs typeface="Times New Roman" panose="02020603050405020304" pitchFamily="18" charset="0"/>
            </a:endParaRPr>
          </a:p>
          <a:p>
            <a:pPr lvl="0" algn="just"/>
            <a:r>
              <a:rPr lang="en-US" sz="1100" dirty="0" smtClean="0">
                <a:solidFill>
                  <a:schemeClr val="tx1"/>
                </a:solidFill>
                <a:latin typeface="Times New Roman" panose="02020603050405020304" pitchFamily="18" charset="0"/>
                <a:cs typeface="Times New Roman" panose="02020603050405020304" pitchFamily="18" charset="0"/>
              </a:rPr>
              <a:t>This examples is also works for branches and tags.</a:t>
            </a:r>
            <a:endParaRPr lang="en-US" sz="1100" dirty="0">
              <a:solidFill>
                <a:schemeClr val="tx1"/>
              </a:solidFill>
              <a:latin typeface="Times New Roman" panose="02020603050405020304" pitchFamily="18" charset="0"/>
              <a:cs typeface="Times New Roman" panose="02020603050405020304" pitchFamily="18" charset="0"/>
            </a:endParaRPr>
          </a:p>
        </p:txBody>
      </p:sp>
      <p:sp>
        <p:nvSpPr>
          <p:cNvPr id="13" name="Rectangle 12"/>
          <p:cNvSpPr/>
          <p:nvPr/>
        </p:nvSpPr>
        <p:spPr>
          <a:xfrm>
            <a:off x="517524" y="1315628"/>
            <a:ext cx="5841711" cy="4662815"/>
          </a:xfrm>
          <a:prstGeom prst="rect">
            <a:avLst/>
          </a:prstGeom>
        </p:spPr>
        <p:txBody>
          <a:bodyPr wrap="square">
            <a:spAutoFit/>
          </a:bodyPr>
          <a:lstStyle/>
          <a:p>
            <a:pPr lvl="0" algn="just"/>
            <a:r>
              <a:rPr lang="en-US" altLang="en-US" sz="1100" dirty="0" err="1" smtClean="0">
                <a:solidFill>
                  <a:schemeClr val="tx1"/>
                </a:solidFill>
                <a:latin typeface="Times New Roman" panose="02020603050405020304" pitchFamily="18" charset="0"/>
                <a:cs typeface="Times New Roman" panose="02020603050405020304" pitchFamily="18" charset="0"/>
              </a:rPr>
              <a:t>git</a:t>
            </a:r>
            <a:r>
              <a:rPr lang="en-US" altLang="en-US" sz="1100" dirty="0" smtClean="0">
                <a:solidFill>
                  <a:schemeClr val="tx1"/>
                </a:solidFill>
                <a:latin typeface="Times New Roman" panose="02020603050405020304" pitchFamily="18" charset="0"/>
                <a:cs typeface="Times New Roman" panose="02020603050405020304" pitchFamily="18" charset="0"/>
              </a:rPr>
              <a:t> </a:t>
            </a:r>
            <a:r>
              <a:rPr lang="en-US" altLang="en-US" sz="1100" dirty="0" err="1">
                <a:solidFill>
                  <a:schemeClr val="tx1"/>
                </a:solidFill>
                <a:latin typeface="Times New Roman" panose="02020603050405020304" pitchFamily="18" charset="0"/>
                <a:cs typeface="Times New Roman" panose="02020603050405020304" pitchFamily="18" charset="0"/>
              </a:rPr>
              <a:t>init</a:t>
            </a:r>
            <a:r>
              <a:rPr lang="en-US" altLang="en-US" sz="1100" dirty="0">
                <a:solidFill>
                  <a:schemeClr val="tx1"/>
                </a:solidFill>
                <a:latin typeface="Times New Roman" panose="02020603050405020304" pitchFamily="18" charset="0"/>
                <a:cs typeface="Times New Roman" panose="02020603050405020304" pitchFamily="18" charset="0"/>
              </a:rPr>
              <a:t> </a:t>
            </a:r>
            <a:r>
              <a:rPr lang="en-US" altLang="en-US" sz="1100" dirty="0" smtClean="0">
                <a:solidFill>
                  <a:schemeClr val="tx1"/>
                </a:solidFill>
                <a:latin typeface="Times New Roman" panose="02020603050405020304" pitchFamily="18" charset="0"/>
                <a:cs typeface="Times New Roman" panose="02020603050405020304" pitchFamily="18" charset="0"/>
              </a:rPr>
              <a:t>practice19</a:t>
            </a:r>
            <a:endParaRPr lang="en-US" altLang="en-US" sz="1100" dirty="0">
              <a:solidFill>
                <a:schemeClr val="tx1"/>
              </a:solidFill>
              <a:latin typeface="Times New Roman" panose="02020603050405020304" pitchFamily="18" charset="0"/>
              <a:cs typeface="Times New Roman" panose="02020603050405020304" pitchFamily="18" charset="0"/>
            </a:endParaRPr>
          </a:p>
          <a:p>
            <a:pPr algn="just"/>
            <a:r>
              <a:rPr lang="en-US" altLang="en-US" sz="1100" dirty="0">
                <a:solidFill>
                  <a:schemeClr val="tx1"/>
                </a:solidFill>
                <a:latin typeface="Times New Roman" panose="02020603050405020304" pitchFamily="18" charset="0"/>
                <a:cs typeface="Times New Roman" panose="02020603050405020304" pitchFamily="18" charset="0"/>
              </a:rPr>
              <a:t>cd </a:t>
            </a:r>
            <a:r>
              <a:rPr lang="en-US" altLang="en-US" sz="1100" dirty="0" smtClean="0">
                <a:solidFill>
                  <a:schemeClr val="tx1"/>
                </a:solidFill>
                <a:latin typeface="Times New Roman" panose="02020603050405020304" pitchFamily="18" charset="0"/>
                <a:cs typeface="Times New Roman" panose="02020603050405020304" pitchFamily="18" charset="0"/>
              </a:rPr>
              <a:t>practice19</a:t>
            </a:r>
            <a:endParaRPr lang="en-US" altLang="en-US" sz="1100" dirty="0">
              <a:solidFill>
                <a:schemeClr val="tx1"/>
              </a:solidFill>
              <a:latin typeface="Times New Roman" panose="02020603050405020304" pitchFamily="18" charset="0"/>
              <a:cs typeface="Times New Roman" panose="02020603050405020304" pitchFamily="18" charset="0"/>
            </a:endParaRPr>
          </a:p>
          <a:p>
            <a:pPr lvl="0" algn="just"/>
            <a:endParaRPr lang="en-US" altLang="en-US" sz="1100" dirty="0" smtClean="0">
              <a:solidFill>
                <a:schemeClr val="bg1">
                  <a:lumMod val="50000"/>
                </a:schemeClr>
              </a:solidFill>
              <a:latin typeface="Times New Roman" panose="02020603050405020304" pitchFamily="18" charset="0"/>
              <a:cs typeface="Times New Roman" panose="02020603050405020304" pitchFamily="18" charset="0"/>
            </a:endParaRPr>
          </a:p>
          <a:p>
            <a:pPr lvl="0" algn="just"/>
            <a:r>
              <a:rPr lang="en-US" altLang="en-US" sz="1100" dirty="0" smtClean="0">
                <a:solidFill>
                  <a:schemeClr val="tx1"/>
                </a:solidFill>
                <a:latin typeface="Times New Roman" panose="02020603050405020304" pitchFamily="18" charset="0"/>
                <a:cs typeface="Times New Roman" panose="02020603050405020304" pitchFamily="18" charset="0"/>
              </a:rPr>
              <a:t>echo "A</a:t>
            </a:r>
            <a:r>
              <a:rPr lang="en-US" altLang="en-US" sz="1100" dirty="0">
                <a:solidFill>
                  <a:schemeClr val="tx1"/>
                </a:solidFill>
                <a:latin typeface="Times New Roman" panose="02020603050405020304" pitchFamily="18" charset="0"/>
                <a:cs typeface="Times New Roman" panose="02020603050405020304" pitchFamily="18" charset="0"/>
              </a:rPr>
              <a:t>" &gt; </a:t>
            </a:r>
            <a:r>
              <a:rPr lang="en-US" altLang="en-US" sz="1100" dirty="0" smtClean="0">
                <a:solidFill>
                  <a:schemeClr val="tx1"/>
                </a:solidFill>
                <a:latin typeface="Times New Roman" panose="02020603050405020304" pitchFamily="18" charset="0"/>
                <a:cs typeface="Times New Roman" panose="02020603050405020304" pitchFamily="18" charset="0"/>
              </a:rPr>
              <a:t>a.txt</a:t>
            </a:r>
            <a:r>
              <a:rPr lang="en-US" altLang="en-US" sz="1100" dirty="0">
                <a:solidFill>
                  <a:schemeClr val="tx1"/>
                </a:solidFill>
                <a:latin typeface="Times New Roman" panose="02020603050405020304" pitchFamily="18" charset="0"/>
                <a:cs typeface="Times New Roman" panose="02020603050405020304" pitchFamily="18" charset="0"/>
              </a:rPr>
              <a:t>; </a:t>
            </a:r>
            <a:r>
              <a:rPr lang="en-US" altLang="en-US" sz="1100" dirty="0" err="1">
                <a:solidFill>
                  <a:schemeClr val="tx1"/>
                </a:solidFill>
                <a:latin typeface="Times New Roman" panose="02020603050405020304" pitchFamily="18" charset="0"/>
                <a:cs typeface="Times New Roman" panose="02020603050405020304" pitchFamily="18" charset="0"/>
              </a:rPr>
              <a:t>git</a:t>
            </a:r>
            <a:r>
              <a:rPr lang="en-US" altLang="en-US" sz="1100" dirty="0">
                <a:solidFill>
                  <a:schemeClr val="tx1"/>
                </a:solidFill>
                <a:latin typeface="Times New Roman" panose="02020603050405020304" pitchFamily="18" charset="0"/>
                <a:cs typeface="Times New Roman" panose="02020603050405020304" pitchFamily="18" charset="0"/>
              </a:rPr>
              <a:t> add .; </a:t>
            </a:r>
            <a:r>
              <a:rPr lang="en-US" altLang="en-US" sz="1100" dirty="0" err="1">
                <a:solidFill>
                  <a:schemeClr val="tx1"/>
                </a:solidFill>
                <a:latin typeface="Times New Roman" panose="02020603050405020304" pitchFamily="18" charset="0"/>
                <a:cs typeface="Times New Roman" panose="02020603050405020304" pitchFamily="18" charset="0"/>
              </a:rPr>
              <a:t>git</a:t>
            </a:r>
            <a:r>
              <a:rPr lang="en-US" altLang="en-US" sz="1100" dirty="0">
                <a:solidFill>
                  <a:schemeClr val="tx1"/>
                </a:solidFill>
                <a:latin typeface="Times New Roman" panose="02020603050405020304" pitchFamily="18" charset="0"/>
                <a:cs typeface="Times New Roman" panose="02020603050405020304" pitchFamily="18" charset="0"/>
              </a:rPr>
              <a:t> commit -m </a:t>
            </a:r>
            <a:r>
              <a:rPr lang="en-US" altLang="en-US" sz="1100" dirty="0" smtClean="0">
                <a:solidFill>
                  <a:schemeClr val="tx1"/>
                </a:solidFill>
                <a:latin typeface="Times New Roman" panose="02020603050405020304" pitchFamily="18" charset="0"/>
                <a:cs typeface="Times New Roman" panose="02020603050405020304" pitchFamily="18" charset="0"/>
              </a:rPr>
              <a:t>“A“</a:t>
            </a:r>
            <a:endParaRPr lang="en-US" altLang="en-US" sz="1100" dirty="0">
              <a:solidFill>
                <a:schemeClr val="tx1"/>
              </a:solidFill>
              <a:latin typeface="Times New Roman" panose="02020603050405020304" pitchFamily="18" charset="0"/>
              <a:cs typeface="Times New Roman" panose="02020603050405020304" pitchFamily="18" charset="0"/>
            </a:endParaRPr>
          </a:p>
          <a:p>
            <a:pPr algn="just"/>
            <a:r>
              <a:rPr lang="en-US" altLang="en-US" sz="1100" dirty="0">
                <a:solidFill>
                  <a:schemeClr val="tx1"/>
                </a:solidFill>
                <a:latin typeface="Times New Roman" panose="02020603050405020304" pitchFamily="18" charset="0"/>
                <a:cs typeface="Times New Roman" panose="02020603050405020304" pitchFamily="18" charset="0"/>
              </a:rPr>
              <a:t>echo </a:t>
            </a:r>
            <a:r>
              <a:rPr lang="en-US" altLang="en-US" sz="1100" dirty="0" smtClean="0">
                <a:solidFill>
                  <a:schemeClr val="tx1"/>
                </a:solidFill>
                <a:latin typeface="Times New Roman" panose="02020603050405020304" pitchFamily="18" charset="0"/>
                <a:cs typeface="Times New Roman" panose="02020603050405020304" pitchFamily="18" charset="0"/>
              </a:rPr>
              <a:t>“B" </a:t>
            </a:r>
            <a:r>
              <a:rPr lang="en-US" altLang="en-US" sz="1100" dirty="0">
                <a:solidFill>
                  <a:schemeClr val="tx1"/>
                </a:solidFill>
                <a:latin typeface="Times New Roman" panose="02020603050405020304" pitchFamily="18" charset="0"/>
                <a:cs typeface="Times New Roman" panose="02020603050405020304" pitchFamily="18" charset="0"/>
              </a:rPr>
              <a:t>&gt; </a:t>
            </a:r>
            <a:r>
              <a:rPr lang="en-US" altLang="en-US" sz="1100" dirty="0" smtClean="0">
                <a:solidFill>
                  <a:schemeClr val="tx1"/>
                </a:solidFill>
                <a:latin typeface="Times New Roman" panose="02020603050405020304" pitchFamily="18" charset="0"/>
                <a:cs typeface="Times New Roman" panose="02020603050405020304" pitchFamily="18" charset="0"/>
              </a:rPr>
              <a:t>b.txt</a:t>
            </a:r>
            <a:r>
              <a:rPr lang="en-US" altLang="en-US" sz="1100" dirty="0">
                <a:solidFill>
                  <a:schemeClr val="tx1"/>
                </a:solidFill>
                <a:latin typeface="Times New Roman" panose="02020603050405020304" pitchFamily="18" charset="0"/>
                <a:cs typeface="Times New Roman" panose="02020603050405020304" pitchFamily="18" charset="0"/>
              </a:rPr>
              <a:t>; </a:t>
            </a:r>
            <a:r>
              <a:rPr lang="en-US" altLang="en-US" sz="1100" dirty="0" err="1">
                <a:solidFill>
                  <a:schemeClr val="tx1"/>
                </a:solidFill>
                <a:latin typeface="Times New Roman" panose="02020603050405020304" pitchFamily="18" charset="0"/>
                <a:cs typeface="Times New Roman" panose="02020603050405020304" pitchFamily="18" charset="0"/>
              </a:rPr>
              <a:t>git</a:t>
            </a:r>
            <a:r>
              <a:rPr lang="en-US" altLang="en-US" sz="1100" dirty="0">
                <a:solidFill>
                  <a:schemeClr val="tx1"/>
                </a:solidFill>
                <a:latin typeface="Times New Roman" panose="02020603050405020304" pitchFamily="18" charset="0"/>
                <a:cs typeface="Times New Roman" panose="02020603050405020304" pitchFamily="18" charset="0"/>
              </a:rPr>
              <a:t> add .; </a:t>
            </a:r>
            <a:r>
              <a:rPr lang="en-US" altLang="en-US" sz="1100" dirty="0" err="1">
                <a:solidFill>
                  <a:schemeClr val="tx1"/>
                </a:solidFill>
                <a:latin typeface="Times New Roman" panose="02020603050405020304" pitchFamily="18" charset="0"/>
                <a:cs typeface="Times New Roman" panose="02020603050405020304" pitchFamily="18" charset="0"/>
              </a:rPr>
              <a:t>git</a:t>
            </a:r>
            <a:r>
              <a:rPr lang="en-US" altLang="en-US" sz="1100" dirty="0">
                <a:solidFill>
                  <a:schemeClr val="tx1"/>
                </a:solidFill>
                <a:latin typeface="Times New Roman" panose="02020603050405020304" pitchFamily="18" charset="0"/>
                <a:cs typeface="Times New Roman" panose="02020603050405020304" pitchFamily="18" charset="0"/>
              </a:rPr>
              <a:t> commit -m </a:t>
            </a:r>
            <a:r>
              <a:rPr lang="en-US" altLang="en-US" sz="1100" dirty="0" smtClean="0">
                <a:solidFill>
                  <a:schemeClr val="tx1"/>
                </a:solidFill>
                <a:latin typeface="Times New Roman" panose="02020603050405020304" pitchFamily="18" charset="0"/>
                <a:cs typeface="Times New Roman" panose="02020603050405020304" pitchFamily="18" charset="0"/>
              </a:rPr>
              <a:t>“B“</a:t>
            </a:r>
            <a:endParaRPr lang="en-US" altLang="en-US" sz="1100" dirty="0">
              <a:solidFill>
                <a:schemeClr val="tx1"/>
              </a:solidFill>
              <a:latin typeface="Times New Roman" panose="02020603050405020304" pitchFamily="18" charset="0"/>
              <a:cs typeface="Times New Roman" panose="02020603050405020304" pitchFamily="18" charset="0"/>
            </a:endParaRPr>
          </a:p>
          <a:p>
            <a:pPr algn="just"/>
            <a:r>
              <a:rPr lang="en-US" altLang="en-US" sz="1100" dirty="0">
                <a:solidFill>
                  <a:schemeClr val="tx1"/>
                </a:solidFill>
                <a:latin typeface="Times New Roman" panose="02020603050405020304" pitchFamily="18" charset="0"/>
                <a:cs typeface="Times New Roman" panose="02020603050405020304" pitchFamily="18" charset="0"/>
              </a:rPr>
              <a:t>echo </a:t>
            </a:r>
            <a:r>
              <a:rPr lang="en-US" altLang="en-US" sz="1100" dirty="0" smtClean="0">
                <a:solidFill>
                  <a:schemeClr val="tx1"/>
                </a:solidFill>
                <a:latin typeface="Times New Roman" panose="02020603050405020304" pitchFamily="18" charset="0"/>
                <a:cs typeface="Times New Roman" panose="02020603050405020304" pitchFamily="18" charset="0"/>
              </a:rPr>
              <a:t>“C" </a:t>
            </a:r>
            <a:r>
              <a:rPr lang="en-US" altLang="en-US" sz="1100" dirty="0">
                <a:solidFill>
                  <a:schemeClr val="tx1"/>
                </a:solidFill>
                <a:latin typeface="Times New Roman" panose="02020603050405020304" pitchFamily="18" charset="0"/>
                <a:cs typeface="Times New Roman" panose="02020603050405020304" pitchFamily="18" charset="0"/>
              </a:rPr>
              <a:t>&gt; </a:t>
            </a:r>
            <a:r>
              <a:rPr lang="en-US" altLang="en-US" sz="1100" dirty="0" smtClean="0">
                <a:solidFill>
                  <a:schemeClr val="tx1"/>
                </a:solidFill>
                <a:latin typeface="Times New Roman" panose="02020603050405020304" pitchFamily="18" charset="0"/>
                <a:cs typeface="Times New Roman" panose="02020603050405020304" pitchFamily="18" charset="0"/>
              </a:rPr>
              <a:t>c.txt</a:t>
            </a:r>
            <a:r>
              <a:rPr lang="en-US" altLang="en-US" sz="1100" dirty="0">
                <a:solidFill>
                  <a:schemeClr val="tx1"/>
                </a:solidFill>
                <a:latin typeface="Times New Roman" panose="02020603050405020304" pitchFamily="18" charset="0"/>
                <a:cs typeface="Times New Roman" panose="02020603050405020304" pitchFamily="18" charset="0"/>
              </a:rPr>
              <a:t>; </a:t>
            </a:r>
            <a:r>
              <a:rPr lang="en-US" altLang="en-US" sz="1100" dirty="0" err="1">
                <a:solidFill>
                  <a:schemeClr val="tx1"/>
                </a:solidFill>
                <a:latin typeface="Times New Roman" panose="02020603050405020304" pitchFamily="18" charset="0"/>
                <a:cs typeface="Times New Roman" panose="02020603050405020304" pitchFamily="18" charset="0"/>
              </a:rPr>
              <a:t>git</a:t>
            </a:r>
            <a:r>
              <a:rPr lang="en-US" altLang="en-US" sz="1100" dirty="0">
                <a:solidFill>
                  <a:schemeClr val="tx1"/>
                </a:solidFill>
                <a:latin typeface="Times New Roman" panose="02020603050405020304" pitchFamily="18" charset="0"/>
                <a:cs typeface="Times New Roman" panose="02020603050405020304" pitchFamily="18" charset="0"/>
              </a:rPr>
              <a:t> add .; </a:t>
            </a:r>
            <a:r>
              <a:rPr lang="en-US" altLang="en-US" sz="1100" dirty="0" err="1">
                <a:solidFill>
                  <a:schemeClr val="tx1"/>
                </a:solidFill>
                <a:latin typeface="Times New Roman" panose="02020603050405020304" pitchFamily="18" charset="0"/>
                <a:cs typeface="Times New Roman" panose="02020603050405020304" pitchFamily="18" charset="0"/>
              </a:rPr>
              <a:t>git</a:t>
            </a:r>
            <a:r>
              <a:rPr lang="en-US" altLang="en-US" sz="1100" dirty="0">
                <a:solidFill>
                  <a:schemeClr val="tx1"/>
                </a:solidFill>
                <a:latin typeface="Times New Roman" panose="02020603050405020304" pitchFamily="18" charset="0"/>
                <a:cs typeface="Times New Roman" panose="02020603050405020304" pitchFamily="18" charset="0"/>
              </a:rPr>
              <a:t> commit -m </a:t>
            </a:r>
            <a:r>
              <a:rPr lang="en-US" altLang="en-US" sz="1100" dirty="0" smtClean="0">
                <a:solidFill>
                  <a:schemeClr val="tx1"/>
                </a:solidFill>
                <a:latin typeface="Times New Roman" panose="02020603050405020304" pitchFamily="18" charset="0"/>
                <a:cs typeface="Times New Roman" panose="02020603050405020304" pitchFamily="18" charset="0"/>
              </a:rPr>
              <a:t>“C“</a:t>
            </a:r>
            <a:endParaRPr lang="en-US" altLang="en-US" sz="1100" dirty="0">
              <a:solidFill>
                <a:schemeClr val="tx1"/>
              </a:solidFill>
              <a:latin typeface="Times New Roman" panose="02020603050405020304" pitchFamily="18" charset="0"/>
              <a:cs typeface="Times New Roman" panose="02020603050405020304" pitchFamily="18" charset="0"/>
            </a:endParaRPr>
          </a:p>
          <a:p>
            <a:pPr algn="just"/>
            <a:r>
              <a:rPr lang="en-US" altLang="en-US" sz="1100" dirty="0" smtClean="0">
                <a:solidFill>
                  <a:schemeClr val="tx1"/>
                </a:solidFill>
                <a:latin typeface="Times New Roman" panose="02020603050405020304" pitchFamily="18" charset="0"/>
                <a:cs typeface="Times New Roman" panose="02020603050405020304" pitchFamily="18" charset="0"/>
              </a:rPr>
              <a:t>echo “D1" &gt;  d1.txt</a:t>
            </a:r>
            <a:r>
              <a:rPr lang="en-US" altLang="en-US" sz="1100" dirty="0">
                <a:solidFill>
                  <a:schemeClr val="tx1"/>
                </a:solidFill>
                <a:latin typeface="Times New Roman" panose="02020603050405020304" pitchFamily="18" charset="0"/>
                <a:cs typeface="Times New Roman" panose="02020603050405020304" pitchFamily="18" charset="0"/>
              </a:rPr>
              <a:t>; </a:t>
            </a:r>
            <a:endParaRPr lang="en-US" altLang="en-US" sz="1100" dirty="0" smtClean="0">
              <a:solidFill>
                <a:schemeClr val="tx1"/>
              </a:solidFill>
              <a:latin typeface="Times New Roman" panose="02020603050405020304" pitchFamily="18" charset="0"/>
              <a:cs typeface="Times New Roman" panose="02020603050405020304" pitchFamily="18" charset="0"/>
            </a:endParaRPr>
          </a:p>
          <a:p>
            <a:pPr algn="just"/>
            <a:r>
              <a:rPr lang="en-US" altLang="en-US" sz="1100" dirty="0" smtClean="0">
                <a:solidFill>
                  <a:schemeClr val="tx1"/>
                </a:solidFill>
                <a:latin typeface="Times New Roman" panose="02020603050405020304" pitchFamily="18" charset="0"/>
                <a:cs typeface="Times New Roman" panose="02020603050405020304" pitchFamily="18" charset="0"/>
              </a:rPr>
              <a:t>echo </a:t>
            </a:r>
            <a:r>
              <a:rPr lang="en-US" altLang="en-US" sz="1100" dirty="0">
                <a:solidFill>
                  <a:schemeClr val="tx1"/>
                </a:solidFill>
                <a:latin typeface="Times New Roman" panose="02020603050405020304" pitchFamily="18" charset="0"/>
                <a:cs typeface="Times New Roman" panose="02020603050405020304" pitchFamily="18" charset="0"/>
              </a:rPr>
              <a:t>“</a:t>
            </a:r>
            <a:r>
              <a:rPr lang="en-US" altLang="en-US" sz="1100" dirty="0" smtClean="0">
                <a:solidFill>
                  <a:schemeClr val="tx1"/>
                </a:solidFill>
                <a:latin typeface="Times New Roman" panose="02020603050405020304" pitchFamily="18" charset="0"/>
                <a:cs typeface="Times New Roman" panose="02020603050405020304" pitchFamily="18" charset="0"/>
              </a:rPr>
              <a:t>D2" </a:t>
            </a:r>
            <a:r>
              <a:rPr lang="en-US" altLang="en-US" sz="1100" dirty="0">
                <a:solidFill>
                  <a:schemeClr val="tx1"/>
                </a:solidFill>
                <a:latin typeface="Times New Roman" panose="02020603050405020304" pitchFamily="18" charset="0"/>
                <a:cs typeface="Times New Roman" panose="02020603050405020304" pitchFamily="18" charset="0"/>
              </a:rPr>
              <a:t>&gt; </a:t>
            </a:r>
            <a:r>
              <a:rPr lang="en-US" altLang="en-US" sz="1100" dirty="0" smtClean="0">
                <a:solidFill>
                  <a:schemeClr val="tx1"/>
                </a:solidFill>
                <a:latin typeface="Times New Roman" panose="02020603050405020304" pitchFamily="18" charset="0"/>
                <a:cs typeface="Times New Roman" panose="02020603050405020304" pitchFamily="18" charset="0"/>
              </a:rPr>
              <a:t>d2.txt</a:t>
            </a:r>
            <a:r>
              <a:rPr lang="en-US" altLang="en-US" sz="1100" dirty="0">
                <a:solidFill>
                  <a:schemeClr val="tx1"/>
                </a:solidFill>
                <a:latin typeface="Times New Roman" panose="02020603050405020304" pitchFamily="18" charset="0"/>
                <a:cs typeface="Times New Roman" panose="02020603050405020304" pitchFamily="18" charset="0"/>
              </a:rPr>
              <a:t>; </a:t>
            </a:r>
            <a:r>
              <a:rPr lang="en-US" altLang="en-US" sz="1100" dirty="0" smtClean="0">
                <a:solidFill>
                  <a:schemeClr val="tx1"/>
                </a:solidFill>
                <a:latin typeface="Times New Roman" panose="02020603050405020304" pitchFamily="18" charset="0"/>
                <a:cs typeface="Times New Roman" panose="02020603050405020304" pitchFamily="18" charset="0"/>
              </a:rPr>
              <a:t>  </a:t>
            </a:r>
          </a:p>
          <a:p>
            <a:pPr algn="just"/>
            <a:r>
              <a:rPr lang="en-US" altLang="en-US" sz="1100" dirty="0" smtClean="0">
                <a:solidFill>
                  <a:schemeClr val="tx1"/>
                </a:solidFill>
                <a:latin typeface="Times New Roman" panose="02020603050405020304" pitchFamily="18" charset="0"/>
                <a:cs typeface="Times New Roman" panose="02020603050405020304" pitchFamily="18" charset="0"/>
              </a:rPr>
              <a:t>echo </a:t>
            </a:r>
            <a:r>
              <a:rPr lang="en-US" altLang="en-US" sz="1100" dirty="0">
                <a:solidFill>
                  <a:schemeClr val="tx1"/>
                </a:solidFill>
                <a:latin typeface="Times New Roman" panose="02020603050405020304" pitchFamily="18" charset="0"/>
                <a:cs typeface="Times New Roman" panose="02020603050405020304" pitchFamily="18" charset="0"/>
              </a:rPr>
              <a:t>“</a:t>
            </a:r>
            <a:r>
              <a:rPr lang="en-US" altLang="en-US" sz="1100" dirty="0" smtClean="0">
                <a:solidFill>
                  <a:schemeClr val="tx1"/>
                </a:solidFill>
                <a:latin typeface="Times New Roman" panose="02020603050405020304" pitchFamily="18" charset="0"/>
                <a:cs typeface="Times New Roman" panose="02020603050405020304" pitchFamily="18" charset="0"/>
              </a:rPr>
              <a:t>D3" </a:t>
            </a:r>
            <a:r>
              <a:rPr lang="en-US" altLang="en-US" sz="1100" dirty="0">
                <a:solidFill>
                  <a:schemeClr val="tx1"/>
                </a:solidFill>
                <a:latin typeface="Times New Roman" panose="02020603050405020304" pitchFamily="18" charset="0"/>
                <a:cs typeface="Times New Roman" panose="02020603050405020304" pitchFamily="18" charset="0"/>
              </a:rPr>
              <a:t>&gt; </a:t>
            </a:r>
            <a:r>
              <a:rPr lang="en-US" altLang="en-US" sz="1100" dirty="0" smtClean="0">
                <a:solidFill>
                  <a:schemeClr val="tx1"/>
                </a:solidFill>
                <a:latin typeface="Times New Roman" panose="02020603050405020304" pitchFamily="18" charset="0"/>
                <a:cs typeface="Times New Roman" panose="02020603050405020304" pitchFamily="18" charset="0"/>
              </a:rPr>
              <a:t>d3.txt</a:t>
            </a:r>
            <a:r>
              <a:rPr lang="en-US" altLang="en-US" sz="1100" dirty="0">
                <a:solidFill>
                  <a:schemeClr val="tx1"/>
                </a:solidFill>
                <a:latin typeface="Times New Roman" panose="02020603050405020304" pitchFamily="18" charset="0"/>
                <a:cs typeface="Times New Roman" panose="02020603050405020304" pitchFamily="18" charset="0"/>
              </a:rPr>
              <a:t>; </a:t>
            </a:r>
            <a:endParaRPr lang="en-US" altLang="en-US" sz="1100" dirty="0" smtClean="0">
              <a:solidFill>
                <a:schemeClr val="tx1"/>
              </a:solidFill>
              <a:latin typeface="Times New Roman" panose="02020603050405020304" pitchFamily="18" charset="0"/>
              <a:cs typeface="Times New Roman" panose="02020603050405020304" pitchFamily="18" charset="0"/>
            </a:endParaRPr>
          </a:p>
          <a:p>
            <a:pPr algn="just"/>
            <a:r>
              <a:rPr lang="en-US" altLang="en-US" sz="1100" dirty="0" err="1" smtClean="0">
                <a:solidFill>
                  <a:schemeClr val="tx1"/>
                </a:solidFill>
                <a:latin typeface="Times New Roman" panose="02020603050405020304" pitchFamily="18" charset="0"/>
                <a:cs typeface="Times New Roman" panose="02020603050405020304" pitchFamily="18" charset="0"/>
              </a:rPr>
              <a:t>git</a:t>
            </a:r>
            <a:r>
              <a:rPr lang="en-US" altLang="en-US" sz="1100" dirty="0" smtClean="0">
                <a:solidFill>
                  <a:schemeClr val="tx1"/>
                </a:solidFill>
                <a:latin typeface="Times New Roman" panose="02020603050405020304" pitchFamily="18" charset="0"/>
                <a:cs typeface="Times New Roman" panose="02020603050405020304" pitchFamily="18" charset="0"/>
              </a:rPr>
              <a:t> </a:t>
            </a:r>
            <a:r>
              <a:rPr lang="en-US" altLang="en-US" sz="1100" dirty="0">
                <a:solidFill>
                  <a:schemeClr val="tx1"/>
                </a:solidFill>
                <a:latin typeface="Times New Roman" panose="02020603050405020304" pitchFamily="18" charset="0"/>
                <a:cs typeface="Times New Roman" panose="02020603050405020304" pitchFamily="18" charset="0"/>
              </a:rPr>
              <a:t>add .; </a:t>
            </a:r>
            <a:r>
              <a:rPr lang="en-US" altLang="en-US" sz="1100" dirty="0" err="1">
                <a:solidFill>
                  <a:schemeClr val="tx1"/>
                </a:solidFill>
                <a:latin typeface="Times New Roman" panose="02020603050405020304" pitchFamily="18" charset="0"/>
                <a:cs typeface="Times New Roman" panose="02020603050405020304" pitchFamily="18" charset="0"/>
              </a:rPr>
              <a:t>git</a:t>
            </a:r>
            <a:r>
              <a:rPr lang="en-US" altLang="en-US" sz="1100" dirty="0">
                <a:solidFill>
                  <a:schemeClr val="tx1"/>
                </a:solidFill>
                <a:latin typeface="Times New Roman" panose="02020603050405020304" pitchFamily="18" charset="0"/>
                <a:cs typeface="Times New Roman" panose="02020603050405020304" pitchFamily="18" charset="0"/>
              </a:rPr>
              <a:t> commit -m “</a:t>
            </a:r>
            <a:r>
              <a:rPr lang="en-US" altLang="en-US" sz="1100" dirty="0" smtClean="0">
                <a:solidFill>
                  <a:schemeClr val="tx1"/>
                </a:solidFill>
                <a:latin typeface="Times New Roman" panose="02020603050405020304" pitchFamily="18" charset="0"/>
                <a:cs typeface="Times New Roman" panose="02020603050405020304" pitchFamily="18" charset="0"/>
              </a:rPr>
              <a:t>D“</a:t>
            </a:r>
            <a:endParaRPr lang="en-US" altLang="en-US" sz="1100" dirty="0">
              <a:solidFill>
                <a:schemeClr val="tx1"/>
              </a:solidFill>
              <a:latin typeface="Times New Roman" panose="02020603050405020304" pitchFamily="18" charset="0"/>
              <a:cs typeface="Times New Roman" panose="02020603050405020304" pitchFamily="18" charset="0"/>
            </a:endParaRPr>
          </a:p>
          <a:p>
            <a:pPr algn="just"/>
            <a:r>
              <a:rPr lang="en-US" altLang="en-US" sz="1100" dirty="0" smtClean="0">
                <a:solidFill>
                  <a:schemeClr val="tx1"/>
                </a:solidFill>
                <a:latin typeface="Times New Roman" panose="02020603050405020304" pitchFamily="18" charset="0"/>
                <a:cs typeface="Times New Roman" panose="02020603050405020304" pitchFamily="18" charset="0"/>
              </a:rPr>
              <a:t>echo “E" </a:t>
            </a:r>
            <a:r>
              <a:rPr lang="en-US" altLang="en-US" sz="1100" dirty="0">
                <a:solidFill>
                  <a:schemeClr val="tx1"/>
                </a:solidFill>
                <a:latin typeface="Times New Roman" panose="02020603050405020304" pitchFamily="18" charset="0"/>
                <a:cs typeface="Times New Roman" panose="02020603050405020304" pitchFamily="18" charset="0"/>
              </a:rPr>
              <a:t>&gt; </a:t>
            </a:r>
            <a:r>
              <a:rPr lang="en-US" altLang="en-US" sz="1100" dirty="0" smtClean="0">
                <a:solidFill>
                  <a:schemeClr val="tx1"/>
                </a:solidFill>
                <a:latin typeface="Times New Roman" panose="02020603050405020304" pitchFamily="18" charset="0"/>
                <a:cs typeface="Times New Roman" panose="02020603050405020304" pitchFamily="18" charset="0"/>
              </a:rPr>
              <a:t>e.txt</a:t>
            </a:r>
            <a:r>
              <a:rPr lang="en-US" altLang="en-US" sz="1100" dirty="0">
                <a:solidFill>
                  <a:schemeClr val="tx1"/>
                </a:solidFill>
                <a:latin typeface="Times New Roman" panose="02020603050405020304" pitchFamily="18" charset="0"/>
                <a:cs typeface="Times New Roman" panose="02020603050405020304" pitchFamily="18" charset="0"/>
              </a:rPr>
              <a:t>; </a:t>
            </a:r>
            <a:r>
              <a:rPr lang="en-US" altLang="en-US" sz="1100" dirty="0" err="1">
                <a:solidFill>
                  <a:schemeClr val="tx1"/>
                </a:solidFill>
                <a:latin typeface="Times New Roman" panose="02020603050405020304" pitchFamily="18" charset="0"/>
                <a:cs typeface="Times New Roman" panose="02020603050405020304" pitchFamily="18" charset="0"/>
              </a:rPr>
              <a:t>git</a:t>
            </a:r>
            <a:r>
              <a:rPr lang="en-US" altLang="en-US" sz="1100" dirty="0">
                <a:solidFill>
                  <a:schemeClr val="tx1"/>
                </a:solidFill>
                <a:latin typeface="Times New Roman" panose="02020603050405020304" pitchFamily="18" charset="0"/>
                <a:cs typeface="Times New Roman" panose="02020603050405020304" pitchFamily="18" charset="0"/>
              </a:rPr>
              <a:t> add .; </a:t>
            </a:r>
            <a:r>
              <a:rPr lang="en-US" altLang="en-US" sz="1100" dirty="0" err="1">
                <a:solidFill>
                  <a:schemeClr val="tx1"/>
                </a:solidFill>
                <a:latin typeface="Times New Roman" panose="02020603050405020304" pitchFamily="18" charset="0"/>
                <a:cs typeface="Times New Roman" panose="02020603050405020304" pitchFamily="18" charset="0"/>
              </a:rPr>
              <a:t>git</a:t>
            </a:r>
            <a:r>
              <a:rPr lang="en-US" altLang="en-US" sz="1100" dirty="0">
                <a:solidFill>
                  <a:schemeClr val="tx1"/>
                </a:solidFill>
                <a:latin typeface="Times New Roman" panose="02020603050405020304" pitchFamily="18" charset="0"/>
                <a:cs typeface="Times New Roman" panose="02020603050405020304" pitchFamily="18" charset="0"/>
              </a:rPr>
              <a:t> commit -m </a:t>
            </a:r>
            <a:r>
              <a:rPr lang="en-US" altLang="en-US" sz="1100" dirty="0" smtClean="0">
                <a:solidFill>
                  <a:schemeClr val="tx1"/>
                </a:solidFill>
                <a:latin typeface="Times New Roman" panose="02020603050405020304" pitchFamily="18" charset="0"/>
                <a:cs typeface="Times New Roman" panose="02020603050405020304" pitchFamily="18" charset="0"/>
              </a:rPr>
              <a:t>“E“</a:t>
            </a:r>
          </a:p>
          <a:p>
            <a:pPr algn="just"/>
            <a:endParaRPr lang="en-US" altLang="en-US" sz="1100" dirty="0">
              <a:solidFill>
                <a:schemeClr val="tx1"/>
              </a:solidFill>
              <a:latin typeface="Times New Roman" panose="02020603050405020304" pitchFamily="18" charset="0"/>
              <a:cs typeface="Times New Roman" panose="02020603050405020304" pitchFamily="18" charset="0"/>
            </a:endParaRPr>
          </a:p>
          <a:p>
            <a:pPr algn="just"/>
            <a:r>
              <a:rPr lang="en-US" altLang="en-US" sz="1100" dirty="0" err="1" smtClean="0">
                <a:solidFill>
                  <a:schemeClr val="tx1"/>
                </a:solidFill>
                <a:latin typeface="Times New Roman" panose="02020603050405020304" pitchFamily="18" charset="0"/>
                <a:cs typeface="Times New Roman" panose="02020603050405020304" pitchFamily="18" charset="0"/>
              </a:rPr>
              <a:t>git</a:t>
            </a:r>
            <a:r>
              <a:rPr lang="en-US" altLang="en-US" sz="1100" dirty="0" smtClean="0">
                <a:solidFill>
                  <a:schemeClr val="tx1"/>
                </a:solidFill>
                <a:latin typeface="Times New Roman" panose="02020603050405020304" pitchFamily="18" charset="0"/>
                <a:cs typeface="Times New Roman" panose="02020603050405020304" pitchFamily="18" charset="0"/>
              </a:rPr>
              <a:t> branch </a:t>
            </a:r>
            <a:r>
              <a:rPr lang="en-US" altLang="en-US" sz="1100" dirty="0" smtClean="0">
                <a:solidFill>
                  <a:schemeClr val="bg1">
                    <a:lumMod val="50000"/>
                  </a:schemeClr>
                </a:solidFill>
                <a:latin typeface="Times New Roman" panose="02020603050405020304" pitchFamily="18" charset="0"/>
                <a:cs typeface="Times New Roman" panose="02020603050405020304" pitchFamily="18" charset="0"/>
              </a:rPr>
              <a:t># show all branches</a:t>
            </a:r>
          </a:p>
          <a:p>
            <a:pPr algn="just"/>
            <a:r>
              <a:rPr lang="en-US" altLang="en-US" sz="1100" dirty="0" err="1" smtClean="0">
                <a:solidFill>
                  <a:schemeClr val="tx1"/>
                </a:solidFill>
                <a:latin typeface="Times New Roman" panose="02020603050405020304" pitchFamily="18" charset="0"/>
                <a:cs typeface="Times New Roman" panose="02020603050405020304" pitchFamily="18" charset="0"/>
              </a:rPr>
              <a:t>git</a:t>
            </a:r>
            <a:r>
              <a:rPr lang="en-US" altLang="en-US" sz="1100" dirty="0" smtClean="0">
                <a:solidFill>
                  <a:schemeClr val="tx1"/>
                </a:solidFill>
                <a:latin typeface="Times New Roman" panose="02020603050405020304" pitchFamily="18" charset="0"/>
                <a:cs typeface="Times New Roman" panose="02020603050405020304" pitchFamily="18" charset="0"/>
              </a:rPr>
              <a:t> </a:t>
            </a:r>
            <a:r>
              <a:rPr lang="en-US" altLang="en-US" sz="1100" dirty="0" err="1" smtClean="0">
                <a:solidFill>
                  <a:schemeClr val="tx1"/>
                </a:solidFill>
                <a:latin typeface="Times New Roman" panose="02020603050405020304" pitchFamily="18" charset="0"/>
                <a:cs typeface="Times New Roman" panose="02020603050405020304" pitchFamily="18" charset="0"/>
              </a:rPr>
              <a:t>lg</a:t>
            </a:r>
            <a:r>
              <a:rPr lang="en-US" altLang="en-US" sz="1100" dirty="0" smtClean="0">
                <a:solidFill>
                  <a:schemeClr val="tx1"/>
                </a:solidFill>
                <a:latin typeface="Times New Roman" panose="02020603050405020304" pitchFamily="18" charset="0"/>
                <a:cs typeface="Times New Roman" panose="02020603050405020304" pitchFamily="18" charset="0"/>
              </a:rPr>
              <a:t> # see commits hashes</a:t>
            </a:r>
          </a:p>
          <a:p>
            <a:pPr algn="just"/>
            <a:r>
              <a:rPr lang="en-US" altLang="en-US" sz="1100" dirty="0" err="1" smtClean="0">
                <a:solidFill>
                  <a:schemeClr val="tx1"/>
                </a:solidFill>
                <a:latin typeface="Times New Roman" panose="02020603050405020304" pitchFamily="18" charset="0"/>
                <a:cs typeface="Times New Roman" panose="02020603050405020304" pitchFamily="18" charset="0"/>
              </a:rPr>
              <a:t>git</a:t>
            </a:r>
            <a:r>
              <a:rPr lang="en-US" altLang="en-US" sz="1100" dirty="0" smtClean="0">
                <a:solidFill>
                  <a:schemeClr val="tx1"/>
                </a:solidFill>
                <a:latin typeface="Times New Roman" panose="02020603050405020304" pitchFamily="18" charset="0"/>
                <a:cs typeface="Times New Roman" panose="02020603050405020304" pitchFamily="18" charset="0"/>
              </a:rPr>
              <a:t> </a:t>
            </a:r>
            <a:r>
              <a:rPr lang="en-US" altLang="en-US" sz="1100" dirty="0">
                <a:solidFill>
                  <a:schemeClr val="tx1"/>
                </a:solidFill>
                <a:latin typeface="Times New Roman" panose="02020603050405020304" pitchFamily="18" charset="0"/>
                <a:cs typeface="Times New Roman" panose="02020603050405020304" pitchFamily="18" charset="0"/>
              </a:rPr>
              <a:t>checkout </a:t>
            </a:r>
            <a:r>
              <a:rPr lang="en-US" sz="1100" b="1" dirty="0">
                <a:solidFill>
                  <a:schemeClr val="tx1"/>
                </a:solidFill>
                <a:latin typeface="Times New Roman" panose="02020603050405020304" pitchFamily="18" charset="0"/>
                <a:cs typeface="Times New Roman" panose="02020603050405020304" pitchFamily="18" charset="0"/>
              </a:rPr>
              <a:t>a928e28</a:t>
            </a:r>
            <a:r>
              <a:rPr lang="en-US" sz="1100" dirty="0">
                <a:solidFill>
                  <a:schemeClr val="tx1"/>
                </a:solidFill>
                <a:latin typeface="Times New Roman" panose="02020603050405020304" pitchFamily="18" charset="0"/>
                <a:cs typeface="Times New Roman" panose="02020603050405020304" pitchFamily="18" charset="0"/>
              </a:rPr>
              <a:t> </a:t>
            </a:r>
            <a:r>
              <a:rPr lang="en-US" sz="1100" dirty="0" smtClean="0">
                <a:solidFill>
                  <a:schemeClr val="bg1">
                    <a:lumMod val="50000"/>
                  </a:schemeClr>
                </a:solidFill>
                <a:latin typeface="Times New Roman" panose="02020603050405020304" pitchFamily="18" charset="0"/>
                <a:cs typeface="Times New Roman" panose="02020603050405020304" pitchFamily="18" charset="0"/>
              </a:rPr>
              <a:t># checkout commit with the message “</a:t>
            </a:r>
            <a:r>
              <a:rPr lang="en-US" altLang="en-US" sz="1100" dirty="0" smtClean="0">
                <a:solidFill>
                  <a:schemeClr val="bg1">
                    <a:lumMod val="50000"/>
                  </a:schemeClr>
                </a:solidFill>
                <a:latin typeface="Times New Roman" panose="02020603050405020304" pitchFamily="18" charset="0"/>
                <a:cs typeface="Times New Roman" panose="02020603050405020304" pitchFamily="18" charset="0"/>
              </a:rPr>
              <a:t>B”</a:t>
            </a:r>
          </a:p>
          <a:p>
            <a:pPr algn="just"/>
            <a:r>
              <a:rPr lang="en-US" altLang="en-US" sz="1100" dirty="0" err="1" smtClean="0">
                <a:solidFill>
                  <a:schemeClr val="tx1"/>
                </a:solidFill>
                <a:latin typeface="Times New Roman" panose="02020603050405020304" pitchFamily="18" charset="0"/>
                <a:cs typeface="Times New Roman" panose="02020603050405020304" pitchFamily="18" charset="0"/>
              </a:rPr>
              <a:t>git</a:t>
            </a:r>
            <a:r>
              <a:rPr lang="en-US" altLang="en-US" sz="1100" dirty="0" smtClean="0">
                <a:solidFill>
                  <a:schemeClr val="tx1"/>
                </a:solidFill>
                <a:latin typeface="Times New Roman" panose="02020603050405020304" pitchFamily="18" charset="0"/>
                <a:cs typeface="Times New Roman" panose="02020603050405020304" pitchFamily="18" charset="0"/>
              </a:rPr>
              <a:t> </a:t>
            </a:r>
            <a:r>
              <a:rPr lang="en-US" altLang="en-US" sz="1100" dirty="0">
                <a:solidFill>
                  <a:schemeClr val="tx1"/>
                </a:solidFill>
                <a:latin typeface="Times New Roman" panose="02020603050405020304" pitchFamily="18" charset="0"/>
                <a:cs typeface="Times New Roman" panose="02020603050405020304" pitchFamily="18" charset="0"/>
              </a:rPr>
              <a:t>checkout </a:t>
            </a:r>
            <a:r>
              <a:rPr lang="en-US" sz="1100" b="1" dirty="0">
                <a:solidFill>
                  <a:schemeClr val="tx1"/>
                </a:solidFill>
                <a:latin typeface="Times New Roman" panose="02020603050405020304" pitchFamily="18" charset="0"/>
                <a:cs typeface="Times New Roman" panose="02020603050405020304" pitchFamily="18" charset="0"/>
              </a:rPr>
              <a:t>48a5785</a:t>
            </a:r>
            <a:r>
              <a:rPr lang="en-US" altLang="en-US" sz="1100" dirty="0">
                <a:solidFill>
                  <a:schemeClr val="tx1"/>
                </a:solidFill>
                <a:latin typeface="Times New Roman" panose="02020603050405020304" pitchFamily="18" charset="0"/>
                <a:cs typeface="Times New Roman" panose="02020603050405020304" pitchFamily="18" charset="0"/>
              </a:rPr>
              <a:t> d1.txt </a:t>
            </a:r>
            <a:r>
              <a:rPr lang="en-US" altLang="en-US" sz="1100" dirty="0" smtClean="0">
                <a:solidFill>
                  <a:schemeClr val="tx1"/>
                </a:solidFill>
                <a:latin typeface="Times New Roman" panose="02020603050405020304" pitchFamily="18" charset="0"/>
                <a:cs typeface="Times New Roman" panose="02020603050405020304" pitchFamily="18" charset="0"/>
              </a:rPr>
              <a:t>d3.txt </a:t>
            </a:r>
            <a:r>
              <a:rPr lang="en-US" sz="1100" dirty="0">
                <a:solidFill>
                  <a:schemeClr val="bg1">
                    <a:lumMod val="50000"/>
                  </a:schemeClr>
                </a:solidFill>
                <a:latin typeface="Times New Roman" panose="02020603050405020304" pitchFamily="18" charset="0"/>
                <a:cs typeface="Times New Roman" panose="02020603050405020304" pitchFamily="18" charset="0"/>
              </a:rPr>
              <a:t># checkout </a:t>
            </a:r>
            <a:r>
              <a:rPr lang="en-US" sz="1100" dirty="0" smtClean="0">
                <a:solidFill>
                  <a:schemeClr val="bg1">
                    <a:lumMod val="50000"/>
                  </a:schemeClr>
                </a:solidFill>
                <a:latin typeface="Times New Roman" panose="02020603050405020304" pitchFamily="18" charset="0"/>
                <a:cs typeface="Times New Roman" panose="02020603050405020304" pitchFamily="18" charset="0"/>
              </a:rPr>
              <a:t>specific files from commit </a:t>
            </a:r>
            <a:r>
              <a:rPr lang="en-US" sz="1100" dirty="0">
                <a:solidFill>
                  <a:schemeClr val="bg1">
                    <a:lumMod val="50000"/>
                  </a:schemeClr>
                </a:solidFill>
                <a:latin typeface="Times New Roman" panose="02020603050405020304" pitchFamily="18" charset="0"/>
                <a:cs typeface="Times New Roman" panose="02020603050405020304" pitchFamily="18" charset="0"/>
              </a:rPr>
              <a:t>with the message </a:t>
            </a:r>
            <a:r>
              <a:rPr lang="en-US" sz="1100" dirty="0" smtClean="0">
                <a:solidFill>
                  <a:schemeClr val="bg1">
                    <a:lumMod val="50000"/>
                  </a:schemeClr>
                </a:solidFill>
                <a:latin typeface="Times New Roman" panose="02020603050405020304" pitchFamily="18" charset="0"/>
                <a:cs typeface="Times New Roman" panose="02020603050405020304" pitchFamily="18" charset="0"/>
              </a:rPr>
              <a:t>“D</a:t>
            </a:r>
            <a:r>
              <a:rPr lang="en-US" altLang="en-US" sz="1100" dirty="0" smtClean="0">
                <a:solidFill>
                  <a:schemeClr val="bg1">
                    <a:lumMod val="50000"/>
                  </a:schemeClr>
                </a:solidFill>
                <a:latin typeface="Times New Roman" panose="02020603050405020304" pitchFamily="18" charset="0"/>
                <a:cs typeface="Times New Roman" panose="02020603050405020304" pitchFamily="18" charset="0"/>
              </a:rPr>
              <a:t>”</a:t>
            </a:r>
            <a:endParaRPr lang="en-US" altLang="en-US" sz="1100" dirty="0">
              <a:solidFill>
                <a:schemeClr val="bg1">
                  <a:lumMod val="50000"/>
                </a:schemeClr>
              </a:solidFill>
              <a:latin typeface="Times New Roman" panose="02020603050405020304" pitchFamily="18" charset="0"/>
              <a:cs typeface="Times New Roman" panose="02020603050405020304" pitchFamily="18" charset="0"/>
            </a:endParaRPr>
          </a:p>
          <a:p>
            <a:pPr algn="just"/>
            <a:endParaRPr lang="en-US" altLang="en-US" sz="1100" dirty="0" smtClean="0">
              <a:solidFill>
                <a:schemeClr val="tx1"/>
              </a:solidFill>
              <a:latin typeface="Times New Roman" panose="02020603050405020304" pitchFamily="18" charset="0"/>
              <a:cs typeface="Times New Roman" panose="02020603050405020304" pitchFamily="18" charset="0"/>
            </a:endParaRPr>
          </a:p>
          <a:p>
            <a:pPr algn="just"/>
            <a:r>
              <a:rPr lang="en-US" altLang="en-US" sz="1100" dirty="0" err="1" smtClean="0">
                <a:solidFill>
                  <a:schemeClr val="tx1"/>
                </a:solidFill>
                <a:latin typeface="Times New Roman" panose="02020603050405020304" pitchFamily="18" charset="0"/>
                <a:cs typeface="Times New Roman" panose="02020603050405020304" pitchFamily="18" charset="0"/>
              </a:rPr>
              <a:t>git</a:t>
            </a:r>
            <a:r>
              <a:rPr lang="en-US" altLang="en-US" sz="1100" dirty="0" smtClean="0">
                <a:solidFill>
                  <a:schemeClr val="tx1"/>
                </a:solidFill>
                <a:latin typeface="Times New Roman" panose="02020603050405020304" pitchFamily="18" charset="0"/>
                <a:cs typeface="Times New Roman" panose="02020603050405020304" pitchFamily="18" charset="0"/>
              </a:rPr>
              <a:t> status</a:t>
            </a:r>
          </a:p>
          <a:p>
            <a:pPr algn="just"/>
            <a:r>
              <a:rPr lang="en-US" altLang="en-US" sz="1100" dirty="0" err="1" smtClean="0">
                <a:solidFill>
                  <a:schemeClr val="tx1"/>
                </a:solidFill>
                <a:latin typeface="Times New Roman" panose="02020603050405020304" pitchFamily="18" charset="0"/>
                <a:cs typeface="Times New Roman" panose="02020603050405020304" pitchFamily="18" charset="0"/>
              </a:rPr>
              <a:t>git</a:t>
            </a:r>
            <a:r>
              <a:rPr lang="en-US" altLang="en-US" sz="1100" dirty="0" smtClean="0">
                <a:solidFill>
                  <a:schemeClr val="tx1"/>
                </a:solidFill>
                <a:latin typeface="Times New Roman" panose="02020603050405020304" pitchFamily="18" charset="0"/>
                <a:cs typeface="Times New Roman" panose="02020603050405020304" pitchFamily="18" charset="0"/>
              </a:rPr>
              <a:t> commit –m “Merge D onto B” </a:t>
            </a:r>
            <a:r>
              <a:rPr lang="en-US" altLang="en-US" sz="1100" dirty="0" smtClean="0">
                <a:solidFill>
                  <a:schemeClr val="bg1">
                    <a:lumMod val="50000"/>
                  </a:schemeClr>
                </a:solidFill>
                <a:latin typeface="Times New Roman" panose="02020603050405020304" pitchFamily="18" charset="0"/>
                <a:cs typeface="Times New Roman" panose="02020603050405020304" pitchFamily="18" charset="0"/>
              </a:rPr>
              <a:t># create new commit based on commit “B” and files d1.txt, d3.txt</a:t>
            </a:r>
          </a:p>
          <a:p>
            <a:pPr algn="just"/>
            <a:r>
              <a:rPr lang="en-US" altLang="en-US" sz="1100" dirty="0" err="1" smtClean="0">
                <a:solidFill>
                  <a:schemeClr val="tx1"/>
                </a:solidFill>
                <a:latin typeface="Times New Roman" panose="02020603050405020304" pitchFamily="18" charset="0"/>
                <a:cs typeface="Times New Roman" panose="02020603050405020304" pitchFamily="18" charset="0"/>
              </a:rPr>
              <a:t>git</a:t>
            </a:r>
            <a:r>
              <a:rPr lang="en-US" altLang="en-US" sz="1100" dirty="0" smtClean="0">
                <a:solidFill>
                  <a:schemeClr val="tx1"/>
                </a:solidFill>
                <a:latin typeface="Times New Roman" panose="02020603050405020304" pitchFamily="18" charset="0"/>
                <a:cs typeface="Times New Roman" panose="02020603050405020304" pitchFamily="18" charset="0"/>
              </a:rPr>
              <a:t> </a:t>
            </a:r>
            <a:r>
              <a:rPr lang="en-US" altLang="en-US" sz="1100" dirty="0" err="1" smtClean="0">
                <a:solidFill>
                  <a:schemeClr val="tx1"/>
                </a:solidFill>
                <a:latin typeface="Times New Roman" panose="02020603050405020304" pitchFamily="18" charset="0"/>
                <a:cs typeface="Times New Roman" panose="02020603050405020304" pitchFamily="18" charset="0"/>
              </a:rPr>
              <a:t>lg</a:t>
            </a:r>
            <a:endParaRPr lang="en-US" altLang="en-US" sz="1100" dirty="0">
              <a:solidFill>
                <a:schemeClr val="tx1"/>
              </a:solidFill>
              <a:latin typeface="Times New Roman" panose="02020603050405020304" pitchFamily="18" charset="0"/>
              <a:cs typeface="Times New Roman" panose="02020603050405020304" pitchFamily="18" charset="0"/>
            </a:endParaRPr>
          </a:p>
          <a:p>
            <a:pPr lvl="0" algn="just"/>
            <a:endParaRPr lang="en-US" altLang="en-US" sz="1100" dirty="0" smtClean="0">
              <a:solidFill>
                <a:schemeClr val="tx1"/>
              </a:solidFill>
              <a:latin typeface="Times New Roman" panose="02020603050405020304" pitchFamily="18" charset="0"/>
              <a:cs typeface="Times New Roman" panose="02020603050405020304" pitchFamily="18" charset="0"/>
            </a:endParaRPr>
          </a:p>
          <a:p>
            <a:pPr algn="just"/>
            <a:r>
              <a:rPr lang="en-US" altLang="en-US" sz="1100" dirty="0" smtClean="0">
                <a:solidFill>
                  <a:srgbClr val="FF0000"/>
                </a:solidFill>
                <a:latin typeface="Times New Roman" panose="02020603050405020304" pitchFamily="18" charset="0"/>
                <a:cs typeface="Times New Roman" panose="02020603050405020304" pitchFamily="18" charset="0"/>
              </a:rPr>
              <a:t> </a:t>
            </a:r>
            <a:endParaRPr lang="en-US" altLang="en-US" sz="1100" dirty="0">
              <a:solidFill>
                <a:srgbClr val="FF0000"/>
              </a:solidFill>
              <a:latin typeface="Times New Roman" panose="02020603050405020304" pitchFamily="18" charset="0"/>
              <a:cs typeface="Times New Roman" panose="02020603050405020304" pitchFamily="18" charset="0"/>
            </a:endParaRPr>
          </a:p>
          <a:p>
            <a:pPr algn="just"/>
            <a:endParaRPr lang="en-US" altLang="en-US" sz="1100" dirty="0">
              <a:solidFill>
                <a:schemeClr val="tx1"/>
              </a:solidFill>
              <a:latin typeface="Times New Roman" panose="02020603050405020304" pitchFamily="18" charset="0"/>
              <a:cs typeface="Times New Roman" panose="02020603050405020304" pitchFamily="18" charset="0"/>
            </a:endParaRPr>
          </a:p>
          <a:p>
            <a:pPr algn="just"/>
            <a:endParaRPr lang="en-US" altLang="en-US" sz="1100" dirty="0">
              <a:solidFill>
                <a:schemeClr val="tx1"/>
              </a:solidFill>
              <a:latin typeface="Times New Roman" panose="02020603050405020304" pitchFamily="18" charset="0"/>
              <a:cs typeface="Times New Roman" panose="02020603050405020304" pitchFamily="18" charset="0"/>
            </a:endParaRPr>
          </a:p>
          <a:p>
            <a:pPr lvl="0" algn="just"/>
            <a:endParaRPr lang="en-US" altLang="en-US" sz="1100" dirty="0" smtClean="0">
              <a:solidFill>
                <a:schemeClr val="tx1"/>
              </a:solidFill>
              <a:latin typeface="Times New Roman" panose="02020603050405020304" pitchFamily="18" charset="0"/>
              <a:cs typeface="Times New Roman" panose="02020603050405020304" pitchFamily="18" charset="0"/>
            </a:endParaRPr>
          </a:p>
          <a:p>
            <a:pPr lvl="0" algn="just"/>
            <a:endParaRPr lang="en-US" altLang="en-US" sz="11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7744026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Motivation – Distribution</a:t>
            </a:r>
          </a:p>
        </p:txBody>
      </p:sp>
      <p:pic>
        <p:nvPicPr>
          <p:cNvPr id="4" name="Picture 3"/>
          <p:cNvPicPr>
            <a:picLocks noChangeAspect="1"/>
          </p:cNvPicPr>
          <p:nvPr/>
        </p:nvPicPr>
        <p:blipFill>
          <a:blip r:embed="rId2"/>
          <a:stretch>
            <a:fillRect/>
          </a:stretch>
        </p:blipFill>
        <p:spPr>
          <a:xfrm>
            <a:off x="1344324" y="2273878"/>
            <a:ext cx="5829300" cy="2171700"/>
          </a:xfrm>
          <a:prstGeom prst="rect">
            <a:avLst/>
          </a:prstGeom>
        </p:spPr>
      </p:pic>
      <p:sp>
        <p:nvSpPr>
          <p:cNvPr id="7" name="Rectangle 6"/>
          <p:cNvSpPr/>
          <p:nvPr/>
        </p:nvSpPr>
        <p:spPr bwMode="auto">
          <a:xfrm>
            <a:off x="2840182" y="2493818"/>
            <a:ext cx="935182" cy="2043546"/>
          </a:xfrm>
          <a:prstGeom prst="rect">
            <a:avLst/>
          </a:prstGeom>
          <a:solidFill>
            <a:schemeClr val="accent6">
              <a:lumMod val="20000"/>
              <a:lumOff val="80000"/>
              <a:alpha val="43137"/>
            </a:schemeClr>
          </a:solidFill>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200" b="0" i="0" u="none" strike="noStrike" cap="none" normalizeH="0" baseline="0" smtClean="0">
              <a:ln>
                <a:noFill/>
              </a:ln>
              <a:noFill/>
              <a:effectLst/>
              <a:latin typeface="Arial" pitchFamily="34" charset="0"/>
            </a:endParaRPr>
          </a:p>
        </p:txBody>
      </p:sp>
      <p:sp>
        <p:nvSpPr>
          <p:cNvPr id="9" name="Rectangle 8"/>
          <p:cNvSpPr/>
          <p:nvPr/>
        </p:nvSpPr>
        <p:spPr bwMode="auto">
          <a:xfrm>
            <a:off x="5735783" y="2493818"/>
            <a:ext cx="990600" cy="2043546"/>
          </a:xfrm>
          <a:prstGeom prst="rect">
            <a:avLst/>
          </a:prstGeom>
          <a:solidFill>
            <a:schemeClr val="accent3">
              <a:lumMod val="20000"/>
              <a:lumOff val="80000"/>
              <a:alpha val="43137"/>
            </a:schemeClr>
          </a:solidFill>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200" b="0" i="0" u="none" strike="noStrike" cap="none" normalizeH="0" baseline="0" smtClean="0">
              <a:ln>
                <a:noFill/>
              </a:ln>
              <a:solidFill>
                <a:srgbClr val="FFCC99"/>
              </a:solidFill>
              <a:effectLst/>
              <a:latin typeface="Arial" pitchFamily="34" charset="0"/>
            </a:endParaRPr>
          </a:p>
        </p:txBody>
      </p:sp>
      <p:sp>
        <p:nvSpPr>
          <p:cNvPr id="8" name="TextBox 7"/>
          <p:cNvSpPr txBox="1"/>
          <p:nvPr/>
        </p:nvSpPr>
        <p:spPr>
          <a:xfrm>
            <a:off x="2888673" y="4665518"/>
            <a:ext cx="838200" cy="307777"/>
          </a:xfrm>
          <a:prstGeom prst="rect">
            <a:avLst/>
          </a:prstGeom>
          <a:noFill/>
        </p:spPr>
        <p:txBody>
          <a:bodyPr wrap="square" rtlCol="0">
            <a:spAutoFit/>
          </a:bodyPr>
          <a:lstStyle/>
          <a:p>
            <a:r>
              <a:rPr lang="en-US" sz="1400" b="1" dirty="0" smtClean="0">
                <a:solidFill>
                  <a:schemeClr val="tx1"/>
                </a:solidFill>
              </a:rPr>
              <a:t>Alpha </a:t>
            </a:r>
            <a:endParaRPr lang="en-US" sz="1400" b="1" dirty="0">
              <a:solidFill>
                <a:schemeClr val="tx1"/>
              </a:solidFill>
            </a:endParaRPr>
          </a:p>
        </p:txBody>
      </p:sp>
      <p:sp>
        <p:nvSpPr>
          <p:cNvPr id="11" name="TextBox 10"/>
          <p:cNvSpPr txBox="1"/>
          <p:nvPr/>
        </p:nvSpPr>
        <p:spPr>
          <a:xfrm>
            <a:off x="5943600" y="4665518"/>
            <a:ext cx="838200" cy="307777"/>
          </a:xfrm>
          <a:prstGeom prst="rect">
            <a:avLst/>
          </a:prstGeom>
          <a:noFill/>
        </p:spPr>
        <p:txBody>
          <a:bodyPr wrap="square" rtlCol="0">
            <a:spAutoFit/>
          </a:bodyPr>
          <a:lstStyle/>
          <a:p>
            <a:r>
              <a:rPr lang="en-US" sz="1400" b="1" dirty="0" smtClean="0">
                <a:solidFill>
                  <a:schemeClr val="tx1"/>
                </a:solidFill>
              </a:rPr>
              <a:t>Beta</a:t>
            </a:r>
            <a:endParaRPr lang="en-US" sz="1400" b="1" dirty="0">
              <a:solidFill>
                <a:schemeClr val="tx1"/>
              </a:solidFill>
            </a:endParaRPr>
          </a:p>
        </p:txBody>
      </p:sp>
    </p:spTree>
    <p:extLst>
      <p:ext uri="{BB962C8B-B14F-4D97-AF65-F5344CB8AC3E}">
        <p14:creationId xmlns:p14="http://schemas.microsoft.com/office/powerpoint/2010/main" val="2511026403"/>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a:solidFill>
                  <a:srgbClr val="0070C0"/>
                </a:solidFill>
                <a:effectLst>
                  <a:outerShdw blurRad="38100" dist="38100" dir="2700000" algn="tl">
                    <a:srgbClr val="000000">
                      <a:alpha val="43137"/>
                    </a:srgbClr>
                  </a:outerShdw>
                </a:effectLst>
                <a:latin typeface="Arial" charset="0"/>
                <a:cs typeface="Arial" charset="0"/>
              </a:rPr>
              <a:t>R</a:t>
            </a:r>
            <a:r>
              <a:rPr lang="en-US" b="1" dirty="0" smtClean="0">
                <a:solidFill>
                  <a:srgbClr val="0070C0"/>
                </a:solidFill>
                <a:effectLst>
                  <a:outerShdw blurRad="38100" dist="38100" dir="2700000" algn="tl">
                    <a:srgbClr val="000000">
                      <a:alpha val="43137"/>
                    </a:srgbClr>
                  </a:outerShdw>
                </a:effectLst>
                <a:latin typeface="Arial" charset="0"/>
                <a:cs typeface="Arial" charset="0"/>
              </a:rPr>
              <a:t>eferences</a:t>
            </a:r>
            <a:r>
              <a:rPr lang="en-US" dirty="0"/>
              <a:t/>
            </a:r>
            <a:br>
              <a:rPr lang="en-US" dirty="0"/>
            </a:br>
            <a:r>
              <a:rPr lang="en-US" dirty="0"/>
              <a:t/>
            </a:r>
            <a:br>
              <a:rPr lang="en-US" dirty="0"/>
            </a:br>
            <a:r>
              <a:rPr lang="en-US" b="1" dirty="0">
                <a:solidFill>
                  <a:srgbClr val="0070C0"/>
                </a:solidFill>
                <a:effectLst>
                  <a:outerShdw blurRad="38100" dist="38100" dir="2700000" algn="tl">
                    <a:srgbClr val="000000">
                      <a:alpha val="43137"/>
                    </a:srgbClr>
                  </a:outerShdw>
                </a:effectLst>
                <a:latin typeface="Arial" charset="0"/>
                <a:cs typeface="Arial" charset="0"/>
              </a:rPr>
              <a:t/>
            </a:r>
            <a:br>
              <a:rPr lang="en-US" b="1" dirty="0">
                <a:solidFill>
                  <a:srgbClr val="0070C0"/>
                </a:solidFill>
                <a:effectLst>
                  <a:outerShdw blurRad="38100" dist="38100" dir="2700000" algn="tl">
                    <a:srgbClr val="000000">
                      <a:alpha val="43137"/>
                    </a:srgbClr>
                  </a:outerShdw>
                </a:effectLst>
                <a:latin typeface="Arial" charset="0"/>
                <a:cs typeface="Arial" charset="0"/>
              </a:rPr>
            </a:br>
            <a:endParaRPr lang="en-US" b="1" dirty="0">
              <a:solidFill>
                <a:srgbClr val="0070C0"/>
              </a:solidFill>
              <a:effectLst>
                <a:outerShdw blurRad="38100" dist="38100" dir="2700000" algn="tl">
                  <a:srgbClr val="000000">
                    <a:alpha val="43137"/>
                  </a:srgbClr>
                </a:outerShdw>
              </a:effectLst>
              <a:latin typeface="Arial" charset="0"/>
              <a:cs typeface="Arial" charset="0"/>
            </a:endParaRPr>
          </a:p>
        </p:txBody>
      </p:sp>
      <p:sp>
        <p:nvSpPr>
          <p:cNvPr id="10" name="Rectangle 7"/>
          <p:cNvSpPr>
            <a:spLocks noChangeArrowheads="1"/>
          </p:cNvSpPr>
          <p:nvPr/>
        </p:nvSpPr>
        <p:spPr bwMode="auto">
          <a:xfrm>
            <a:off x="0" y="9975"/>
            <a:ext cx="65" cy="43724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87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1" name="Rectangle 8"/>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4" name="Rectangle 10"/>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6" name="Rectangle 15"/>
          <p:cNvSpPr/>
          <p:nvPr/>
        </p:nvSpPr>
        <p:spPr>
          <a:xfrm>
            <a:off x="956997" y="1554060"/>
            <a:ext cx="7147557" cy="4616648"/>
          </a:xfrm>
          <a:prstGeom prst="rect">
            <a:avLst/>
          </a:prstGeom>
          <a:solidFill>
            <a:schemeClr val="bg1"/>
          </a:solidFill>
        </p:spPr>
        <p:txBody>
          <a:bodyPr wrap="square">
            <a:spAutoFit/>
          </a:bodyPr>
          <a:lstStyle/>
          <a:p>
            <a:pPr lvl="0"/>
            <a:r>
              <a:rPr lang="en-US" altLang="en-US" sz="1400" dirty="0" smtClean="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Practical Git Repository</a:t>
            </a:r>
            <a:r>
              <a:rPr lang="en-US" altLang="en-US" sz="1400"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altLang="en-US" sz="1400" dirty="0">
                <a:solidFill>
                  <a:schemeClr val="tx1"/>
                </a:solidFill>
                <a:latin typeface="Times New Roman" panose="02020603050405020304" pitchFamily="18" charset="0"/>
                <a:cs typeface="Times New Roman" panose="02020603050405020304" pitchFamily="18" charset="0"/>
                <a:hlinkClick r:id="rId2"/>
              </a:rPr>
              <a:t>https://</a:t>
            </a:r>
            <a:r>
              <a:rPr lang="en-US" altLang="en-US" sz="1400" dirty="0" smtClean="0">
                <a:solidFill>
                  <a:schemeClr val="tx1"/>
                </a:solidFill>
                <a:latin typeface="Times New Roman" panose="02020603050405020304" pitchFamily="18" charset="0"/>
                <a:cs typeface="Times New Roman" panose="02020603050405020304" pitchFamily="18" charset="0"/>
                <a:hlinkClick r:id="rId2"/>
              </a:rPr>
              <a:t>github.com/practicalgit</a:t>
            </a:r>
            <a:endParaRPr lang="en-US" altLang="en-US" sz="1400" dirty="0" smtClean="0">
              <a:solidFill>
                <a:schemeClr val="tx1"/>
              </a:solidFill>
              <a:latin typeface="Times New Roman" panose="02020603050405020304" pitchFamily="18" charset="0"/>
              <a:cs typeface="Times New Roman" panose="02020603050405020304" pitchFamily="18" charset="0"/>
            </a:endParaRPr>
          </a:p>
          <a:p>
            <a:pPr lvl="0"/>
            <a:endParaRPr lang="en-US" altLang="en-US" sz="1400" dirty="0" smtClean="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lvl="0"/>
            <a:r>
              <a:rPr lang="en-US" altLang="en-US" sz="1400" dirty="0" smtClean="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Git </a:t>
            </a:r>
            <a:r>
              <a:rPr lang="en-US" altLang="en-US" sz="1400"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download</a:t>
            </a:r>
            <a:r>
              <a:rPr lang="en-US" altLang="en-US" sz="1400" dirty="0">
                <a:solidFill>
                  <a:schemeClr val="tx1"/>
                </a:solidFill>
                <a:latin typeface="Times New Roman" panose="02020603050405020304" pitchFamily="18" charset="0"/>
                <a:cs typeface="Times New Roman" panose="02020603050405020304" pitchFamily="18" charset="0"/>
              </a:rPr>
              <a:t>: </a:t>
            </a:r>
            <a:r>
              <a:rPr lang="en-US" altLang="en-US" sz="1400" dirty="0">
                <a:solidFill>
                  <a:schemeClr val="tx1"/>
                </a:solidFill>
                <a:latin typeface="Times New Roman" panose="02020603050405020304" pitchFamily="18" charset="0"/>
                <a:cs typeface="Times New Roman" panose="02020603050405020304" pitchFamily="18" charset="0"/>
                <a:hlinkClick r:id="rId3"/>
              </a:rPr>
              <a:t>https://git-scm.com/downloads</a:t>
            </a:r>
            <a:endParaRPr lang="en-US" altLang="en-US" sz="1400" dirty="0" smtClean="0">
              <a:solidFill>
                <a:schemeClr val="tx1"/>
              </a:solidFill>
              <a:latin typeface="Times New Roman" panose="02020603050405020304" pitchFamily="18" charset="0"/>
              <a:cs typeface="Times New Roman" panose="02020603050405020304" pitchFamily="18" charset="0"/>
            </a:endParaRPr>
          </a:p>
          <a:p>
            <a:pPr lvl="0"/>
            <a:endParaRPr lang="en-US" altLang="en-US" sz="1400" dirty="0" smtClean="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lvl="0"/>
            <a:r>
              <a:rPr lang="en-US" altLang="en-US" sz="1400" dirty="0" smtClean="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Git Documentation: </a:t>
            </a:r>
            <a:r>
              <a:rPr lang="en-US" altLang="en-US" sz="1400" dirty="0" smtClean="0">
                <a:solidFill>
                  <a:schemeClr val="tx1"/>
                </a:solidFill>
                <a:latin typeface="Times New Roman" panose="02020603050405020304" pitchFamily="18" charset="0"/>
                <a:cs typeface="Times New Roman" panose="02020603050405020304" pitchFamily="18" charset="0"/>
                <a:hlinkClick r:id="rId4"/>
              </a:rPr>
              <a:t>https</a:t>
            </a:r>
            <a:r>
              <a:rPr lang="en-US" altLang="en-US" sz="1400" dirty="0">
                <a:solidFill>
                  <a:schemeClr val="tx1"/>
                </a:solidFill>
                <a:latin typeface="Times New Roman" panose="02020603050405020304" pitchFamily="18" charset="0"/>
                <a:cs typeface="Times New Roman" panose="02020603050405020304" pitchFamily="18" charset="0"/>
                <a:hlinkClick r:id="rId4"/>
              </a:rPr>
              <a:t>://</a:t>
            </a:r>
            <a:r>
              <a:rPr lang="en-US" altLang="en-US" sz="1400" dirty="0" smtClean="0">
                <a:solidFill>
                  <a:schemeClr val="tx1"/>
                </a:solidFill>
                <a:latin typeface="Times New Roman" panose="02020603050405020304" pitchFamily="18" charset="0"/>
                <a:cs typeface="Times New Roman" panose="02020603050405020304" pitchFamily="18" charset="0"/>
                <a:hlinkClick r:id="rId4"/>
              </a:rPr>
              <a:t>git-scm.com/doc</a:t>
            </a:r>
            <a:endParaRPr lang="en-US" altLang="en-US" sz="1400" dirty="0" smtClean="0">
              <a:solidFill>
                <a:schemeClr val="tx1"/>
              </a:solidFill>
              <a:latin typeface="Times New Roman" panose="02020603050405020304" pitchFamily="18" charset="0"/>
              <a:cs typeface="Times New Roman" panose="02020603050405020304" pitchFamily="18" charset="0"/>
            </a:endParaRPr>
          </a:p>
          <a:p>
            <a:pPr lvl="0"/>
            <a:endParaRPr lang="en-US" altLang="en-US" sz="1400" dirty="0">
              <a:solidFill>
                <a:schemeClr val="tx1"/>
              </a:solidFill>
              <a:latin typeface="Times New Roman" panose="02020603050405020304" pitchFamily="18" charset="0"/>
              <a:cs typeface="Times New Roman" panose="02020603050405020304" pitchFamily="18" charset="0"/>
            </a:endParaRPr>
          </a:p>
          <a:p>
            <a:pPr lvl="0"/>
            <a:r>
              <a:rPr lang="en-US" altLang="en-US" sz="1400"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Git Pro: </a:t>
            </a:r>
            <a:r>
              <a:rPr lang="en-US" altLang="en-US" sz="1400" dirty="0">
                <a:solidFill>
                  <a:schemeClr val="tx1"/>
                </a:solidFill>
                <a:latin typeface="Times New Roman" panose="02020603050405020304" pitchFamily="18" charset="0"/>
                <a:cs typeface="Times New Roman" panose="02020603050405020304" pitchFamily="18" charset="0"/>
                <a:hlinkClick r:id="rId5"/>
              </a:rPr>
              <a:t>https://</a:t>
            </a:r>
            <a:r>
              <a:rPr lang="en-US" altLang="en-US" sz="1400" dirty="0" smtClean="0">
                <a:solidFill>
                  <a:schemeClr val="tx1"/>
                </a:solidFill>
                <a:latin typeface="Times New Roman" panose="02020603050405020304" pitchFamily="18" charset="0"/>
                <a:cs typeface="Times New Roman" panose="02020603050405020304" pitchFamily="18" charset="0"/>
                <a:hlinkClick r:id="rId5"/>
              </a:rPr>
              <a:t>progit2.s3.amazonaws.com/en/2015-10-08-0e4f1/progit-en.866.pdf</a:t>
            </a:r>
            <a:endParaRPr lang="en-US" altLang="en-US" sz="1400" dirty="0" smtClean="0">
              <a:solidFill>
                <a:schemeClr val="tx1"/>
              </a:solidFill>
              <a:latin typeface="Times New Roman" panose="02020603050405020304" pitchFamily="18" charset="0"/>
              <a:cs typeface="Times New Roman" panose="02020603050405020304" pitchFamily="18" charset="0"/>
            </a:endParaRPr>
          </a:p>
          <a:p>
            <a:pPr lvl="0"/>
            <a:endParaRPr lang="en-US" altLang="en-US" sz="1400" dirty="0">
              <a:solidFill>
                <a:schemeClr val="tx1"/>
              </a:solidFill>
              <a:latin typeface="Times New Roman" panose="02020603050405020304" pitchFamily="18" charset="0"/>
              <a:cs typeface="Times New Roman" panose="02020603050405020304" pitchFamily="18" charset="0"/>
            </a:endParaRPr>
          </a:p>
          <a:p>
            <a:pPr lvl="0"/>
            <a:r>
              <a:rPr lang="en-US" altLang="en-US" sz="1400" dirty="0" smtClean="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Becoming a Git Guru: </a:t>
            </a:r>
            <a:r>
              <a:rPr lang="en-US" altLang="en-US" sz="1400" dirty="0" smtClean="0">
                <a:solidFill>
                  <a:schemeClr val="tx1"/>
                </a:solidFill>
                <a:latin typeface="Times New Roman" panose="02020603050405020304" pitchFamily="18" charset="0"/>
                <a:cs typeface="Times New Roman" panose="02020603050405020304" pitchFamily="18" charset="0"/>
                <a:hlinkClick r:id="rId6"/>
              </a:rPr>
              <a:t>https</a:t>
            </a:r>
            <a:r>
              <a:rPr lang="en-US" altLang="en-US" sz="1400" dirty="0">
                <a:solidFill>
                  <a:schemeClr val="tx1"/>
                </a:solidFill>
                <a:latin typeface="Times New Roman" panose="02020603050405020304" pitchFamily="18" charset="0"/>
                <a:cs typeface="Times New Roman" panose="02020603050405020304" pitchFamily="18" charset="0"/>
                <a:hlinkClick r:id="rId6"/>
              </a:rPr>
              <a:t>://</a:t>
            </a:r>
            <a:r>
              <a:rPr lang="en-US" altLang="en-US" sz="1400" dirty="0" smtClean="0">
                <a:solidFill>
                  <a:schemeClr val="tx1"/>
                </a:solidFill>
                <a:latin typeface="Times New Roman" panose="02020603050405020304" pitchFamily="18" charset="0"/>
                <a:cs typeface="Times New Roman" panose="02020603050405020304" pitchFamily="18" charset="0"/>
                <a:hlinkClick r:id="rId6"/>
              </a:rPr>
              <a:t>www.atlassian.com/git/tutorials</a:t>
            </a:r>
            <a:endParaRPr lang="en-US" altLang="en-US" sz="1400" dirty="0" smtClean="0">
              <a:solidFill>
                <a:schemeClr val="tx1"/>
              </a:solidFill>
              <a:latin typeface="Times New Roman" panose="02020603050405020304" pitchFamily="18" charset="0"/>
              <a:cs typeface="Times New Roman" panose="02020603050405020304" pitchFamily="18" charset="0"/>
            </a:endParaRPr>
          </a:p>
          <a:p>
            <a:pPr lvl="0"/>
            <a:endParaRPr lang="en-US" altLang="en-US" sz="1400" dirty="0">
              <a:solidFill>
                <a:schemeClr val="tx1"/>
              </a:solidFill>
              <a:latin typeface="Times New Roman" panose="02020603050405020304" pitchFamily="18" charset="0"/>
              <a:cs typeface="Times New Roman" panose="02020603050405020304" pitchFamily="18" charset="0"/>
            </a:endParaRPr>
          </a:p>
          <a:p>
            <a:pPr lvl="0"/>
            <a:r>
              <a:rPr lang="en-US" altLang="en-US" sz="1400"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GitHub:</a:t>
            </a:r>
            <a:r>
              <a:rPr lang="en-US" altLang="en-US" sz="1400" dirty="0">
                <a:solidFill>
                  <a:schemeClr val="tx1"/>
                </a:solidFill>
                <a:latin typeface="Times New Roman" panose="02020603050405020304" pitchFamily="18" charset="0"/>
                <a:cs typeface="Times New Roman" panose="02020603050405020304" pitchFamily="18" charset="0"/>
              </a:rPr>
              <a:t> </a:t>
            </a:r>
            <a:r>
              <a:rPr lang="en-US" altLang="en-US" sz="1400" dirty="0">
                <a:solidFill>
                  <a:schemeClr val="tx1"/>
                </a:solidFill>
                <a:latin typeface="Times New Roman" panose="02020603050405020304" pitchFamily="18" charset="0"/>
                <a:cs typeface="Times New Roman" panose="02020603050405020304" pitchFamily="18" charset="0"/>
                <a:hlinkClick r:id="rId7"/>
              </a:rPr>
              <a:t>https://</a:t>
            </a:r>
            <a:r>
              <a:rPr lang="en-US" altLang="en-US" sz="1400" dirty="0" smtClean="0">
                <a:solidFill>
                  <a:schemeClr val="tx1"/>
                </a:solidFill>
                <a:latin typeface="Times New Roman" panose="02020603050405020304" pitchFamily="18" charset="0"/>
                <a:cs typeface="Times New Roman" panose="02020603050405020304" pitchFamily="18" charset="0"/>
                <a:hlinkClick r:id="rId7"/>
              </a:rPr>
              <a:t>github.com</a:t>
            </a:r>
            <a:endParaRPr lang="en-US" altLang="en-US" sz="1400" dirty="0" smtClean="0">
              <a:solidFill>
                <a:schemeClr val="tx1"/>
              </a:solidFill>
              <a:latin typeface="Times New Roman" panose="02020603050405020304" pitchFamily="18" charset="0"/>
              <a:cs typeface="Times New Roman" panose="02020603050405020304" pitchFamily="18" charset="0"/>
            </a:endParaRPr>
          </a:p>
          <a:p>
            <a:pPr lvl="0"/>
            <a:endParaRPr lang="en-US" altLang="en-US" sz="1400" dirty="0">
              <a:solidFill>
                <a:schemeClr val="tx1"/>
              </a:solidFill>
              <a:latin typeface="Times New Roman" panose="02020603050405020304" pitchFamily="18" charset="0"/>
              <a:cs typeface="Times New Roman" panose="02020603050405020304" pitchFamily="18" charset="0"/>
            </a:endParaRPr>
          </a:p>
          <a:p>
            <a:pPr lvl="0"/>
            <a:r>
              <a:rPr lang="en-US" altLang="en-US" sz="1400" dirty="0" smtClean="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GitHub Help</a:t>
            </a:r>
            <a:r>
              <a:rPr lang="en-US" altLang="en-US" sz="1400" dirty="0" smtClean="0">
                <a:solidFill>
                  <a:schemeClr val="tx1"/>
                </a:solidFill>
                <a:latin typeface="Times New Roman" panose="02020603050405020304" pitchFamily="18" charset="0"/>
                <a:cs typeface="Times New Roman" panose="02020603050405020304" pitchFamily="18" charset="0"/>
              </a:rPr>
              <a:t>: </a:t>
            </a:r>
            <a:r>
              <a:rPr lang="en-US" altLang="en-US" sz="1400" dirty="0" smtClean="0">
                <a:solidFill>
                  <a:schemeClr val="tx1"/>
                </a:solidFill>
                <a:latin typeface="Times New Roman" panose="02020603050405020304" pitchFamily="18" charset="0"/>
                <a:cs typeface="Times New Roman" panose="02020603050405020304" pitchFamily="18" charset="0"/>
                <a:hlinkClick r:id="rId8"/>
              </a:rPr>
              <a:t>https</a:t>
            </a:r>
            <a:r>
              <a:rPr lang="en-US" altLang="en-US" sz="1400" dirty="0">
                <a:solidFill>
                  <a:schemeClr val="tx1"/>
                </a:solidFill>
                <a:latin typeface="Times New Roman" panose="02020603050405020304" pitchFamily="18" charset="0"/>
                <a:cs typeface="Times New Roman" panose="02020603050405020304" pitchFamily="18" charset="0"/>
                <a:hlinkClick r:id="rId8"/>
              </a:rPr>
              <a:t>://help.github.com/</a:t>
            </a:r>
            <a:endParaRPr lang="en-US" altLang="en-US" sz="1400" dirty="0" smtClean="0">
              <a:solidFill>
                <a:schemeClr val="tx1"/>
              </a:solidFill>
              <a:latin typeface="Times New Roman" panose="02020603050405020304" pitchFamily="18" charset="0"/>
              <a:cs typeface="Times New Roman" panose="02020603050405020304" pitchFamily="18" charset="0"/>
            </a:endParaRPr>
          </a:p>
          <a:p>
            <a:pPr lvl="0"/>
            <a:endParaRPr lang="en-US" altLang="en-US" sz="1400" dirty="0">
              <a:solidFill>
                <a:schemeClr val="tx1"/>
              </a:solidFill>
              <a:latin typeface="Times New Roman" panose="02020603050405020304" pitchFamily="18" charset="0"/>
              <a:cs typeface="Times New Roman" panose="02020603050405020304" pitchFamily="18" charset="0"/>
            </a:endParaRPr>
          </a:p>
          <a:p>
            <a:r>
              <a:rPr lang="en-US" sz="1400"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Git – Tutorial: </a:t>
            </a:r>
            <a:r>
              <a:rPr lang="en-US" altLang="en-US" sz="1400" dirty="0">
                <a:solidFill>
                  <a:schemeClr val="tx1"/>
                </a:solidFill>
                <a:latin typeface="Times New Roman" panose="02020603050405020304" pitchFamily="18" charset="0"/>
                <a:cs typeface="Times New Roman" panose="02020603050405020304" pitchFamily="18" charset="0"/>
                <a:hlinkClick r:id="rId9"/>
              </a:rPr>
              <a:t>http://www.vogella.com/tutorials/Git/article.html</a:t>
            </a:r>
            <a:endParaRPr lang="en-US" altLang="en-US" sz="1400" dirty="0">
              <a:solidFill>
                <a:schemeClr val="tx1"/>
              </a:solidFill>
              <a:latin typeface="Times New Roman" panose="02020603050405020304" pitchFamily="18" charset="0"/>
              <a:cs typeface="Times New Roman" panose="02020603050405020304" pitchFamily="18" charset="0"/>
            </a:endParaRPr>
          </a:p>
          <a:p>
            <a:endParaRPr lang="en-US" altLang="en-US" sz="1400" dirty="0">
              <a:solidFill>
                <a:schemeClr val="tx1"/>
              </a:solidFill>
              <a:latin typeface="Times New Roman" panose="02020603050405020304" pitchFamily="18" charset="0"/>
              <a:cs typeface="Times New Roman" panose="02020603050405020304" pitchFamily="18" charset="0"/>
            </a:endParaRPr>
          </a:p>
          <a:p>
            <a:r>
              <a:rPr lang="en-US" sz="1400"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Getting Git Right: </a:t>
            </a:r>
            <a:r>
              <a:rPr lang="en-US" altLang="en-US" sz="1400" dirty="0">
                <a:solidFill>
                  <a:schemeClr val="tx1"/>
                </a:solidFill>
                <a:latin typeface="Times New Roman" panose="02020603050405020304" pitchFamily="18" charset="0"/>
                <a:cs typeface="Times New Roman" panose="02020603050405020304" pitchFamily="18" charset="0"/>
                <a:hlinkClick r:id="rId10"/>
              </a:rPr>
              <a:t>https://www.atlassian.com/git</a:t>
            </a:r>
            <a:r>
              <a:rPr lang="en-US" altLang="en-US" sz="1400" dirty="0" smtClean="0">
                <a:solidFill>
                  <a:schemeClr val="tx1"/>
                </a:solidFill>
                <a:latin typeface="Times New Roman" panose="02020603050405020304" pitchFamily="18" charset="0"/>
                <a:cs typeface="Times New Roman" panose="02020603050405020304" pitchFamily="18" charset="0"/>
                <a:hlinkClick r:id="rId10"/>
              </a:rPr>
              <a:t>/</a:t>
            </a:r>
            <a:endParaRPr lang="en-US" altLang="en-US" sz="1400" dirty="0" smtClean="0">
              <a:solidFill>
                <a:schemeClr val="tx1"/>
              </a:solidFill>
              <a:latin typeface="Times New Roman" panose="02020603050405020304" pitchFamily="18" charset="0"/>
              <a:cs typeface="Times New Roman" panose="02020603050405020304" pitchFamily="18" charset="0"/>
            </a:endParaRPr>
          </a:p>
          <a:p>
            <a:endParaRPr lang="en-US" altLang="en-US" sz="1400" dirty="0">
              <a:solidFill>
                <a:schemeClr val="tx1"/>
              </a:solidFill>
              <a:latin typeface="Times New Roman" panose="02020603050405020304" pitchFamily="18" charset="0"/>
              <a:cs typeface="Times New Roman" panose="02020603050405020304" pitchFamily="18" charset="0"/>
            </a:endParaRPr>
          </a:p>
          <a:p>
            <a:r>
              <a:rPr lang="en-US" sz="1400"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Git - Cheat Sheet: </a:t>
            </a:r>
            <a:r>
              <a:rPr lang="en-US" sz="1400" dirty="0">
                <a:solidFill>
                  <a:schemeClr val="tx1"/>
                </a:solidFill>
                <a:latin typeface="Times New Roman" panose="02020603050405020304" pitchFamily="18" charset="0"/>
                <a:cs typeface="Times New Roman" panose="02020603050405020304" pitchFamily="18" charset="0"/>
                <a:hlinkClick r:id="rId11"/>
              </a:rPr>
              <a:t>http://developer.exoplatform.org/docs/scm/git/cheatsheet</a:t>
            </a:r>
            <a:r>
              <a:rPr lang="en-US" sz="1400" dirty="0" smtClean="0">
                <a:hlinkClick r:id="rId11"/>
              </a:rPr>
              <a:t>/</a:t>
            </a:r>
            <a:endParaRPr lang="en-US" sz="1400" dirty="0" smtClean="0"/>
          </a:p>
          <a:p>
            <a:endParaRPr lang="en-US" sz="1400" dirty="0"/>
          </a:p>
          <a:p>
            <a:r>
              <a:rPr lang="en-US" sz="1400"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Git for Scientists: </a:t>
            </a:r>
            <a:r>
              <a:rPr lang="en-US" sz="1400" dirty="0">
                <a:solidFill>
                  <a:schemeClr val="tx1"/>
                </a:solidFill>
                <a:latin typeface="Times New Roman" panose="02020603050405020304" pitchFamily="18" charset="0"/>
                <a:cs typeface="Times New Roman" panose="02020603050405020304" pitchFamily="18" charset="0"/>
                <a:hlinkClick r:id="rId12"/>
              </a:rPr>
              <a:t>http://nyuccl.org/pages/gittutorial</a:t>
            </a:r>
            <a:r>
              <a:rPr lang="en-US" sz="1400" dirty="0" smtClean="0">
                <a:solidFill>
                  <a:schemeClr val="tx1"/>
                </a:solidFill>
                <a:latin typeface="Times New Roman" panose="02020603050405020304" pitchFamily="18" charset="0"/>
                <a:cs typeface="Times New Roman" panose="02020603050405020304" pitchFamily="18" charset="0"/>
                <a:hlinkClick r:id="rId12"/>
              </a:rPr>
              <a:t>/</a:t>
            </a:r>
            <a:endParaRPr lang="en-US" altLang="en-US" sz="14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7899625"/>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Rectangle 12"/>
          <p:cNvSpPr txBox="1">
            <a:spLocks noGrp="1" noChangeArrowheads="1"/>
          </p:cNvSpPr>
          <p:nvPr/>
        </p:nvSpPr>
        <p:spPr bwMode="black">
          <a:xfrm>
            <a:off x="8101013" y="6500813"/>
            <a:ext cx="1006475" cy="320675"/>
          </a:xfrm>
          <a:prstGeom prst="rect">
            <a:avLst/>
          </a:prstGeom>
          <a:noFill/>
          <a:ln w="9525">
            <a:noFill/>
            <a:miter lim="800000"/>
            <a:headEnd/>
            <a:tailEnd/>
          </a:ln>
        </p:spPr>
        <p:txBody>
          <a:bodyPr/>
          <a:lstStyle/>
          <a:p>
            <a:pPr algn="r" rtl="1">
              <a:spcBef>
                <a:spcPct val="50000"/>
              </a:spcBef>
            </a:pPr>
            <a:fld id="{A70C78A8-F49F-424F-A38A-F63D162EEC98}" type="slidenum">
              <a:rPr lang="he-IL" sz="1000" b="1">
                <a:solidFill>
                  <a:srgbClr val="FFFFFF"/>
                </a:solidFill>
              </a:rPr>
              <a:pPr algn="r" rtl="1">
                <a:spcBef>
                  <a:spcPct val="50000"/>
                </a:spcBef>
              </a:pPr>
              <a:t>71</a:t>
            </a:fld>
            <a:endParaRPr lang="en-US" sz="1000" b="1">
              <a:solidFill>
                <a:srgbClr val="FFFFFF"/>
              </a:solidFill>
            </a:endParaRPr>
          </a:p>
        </p:txBody>
      </p:sp>
      <p:pic>
        <p:nvPicPr>
          <p:cNvPr id="635907" name="Picture 14"/>
          <p:cNvPicPr>
            <a:picLocks noChangeAspect="1" noChangeArrowheads="1"/>
          </p:cNvPicPr>
          <p:nvPr/>
        </p:nvPicPr>
        <p:blipFill>
          <a:blip r:embed="rId2"/>
          <a:srcRect/>
          <a:stretch>
            <a:fillRect/>
          </a:stretch>
        </p:blipFill>
        <p:spPr bwMode="auto">
          <a:xfrm>
            <a:off x="6884988" y="860425"/>
            <a:ext cx="1481137" cy="1481138"/>
          </a:xfrm>
          <a:prstGeom prst="rect">
            <a:avLst/>
          </a:prstGeom>
          <a:noFill/>
          <a:ln w="9525" algn="ctr">
            <a:solidFill>
              <a:srgbClr val="ADB7FD"/>
            </a:solidFill>
            <a:miter lim="800000"/>
            <a:headEnd/>
            <a:tailEnd/>
          </a:ln>
          <a:effectLst>
            <a:outerShdw dist="107763" dir="2700000" algn="ctr" rotWithShape="0">
              <a:srgbClr val="808080">
                <a:alpha val="50000"/>
              </a:srgbClr>
            </a:outerShdw>
          </a:effectLst>
          <a:extLst/>
        </p:spPr>
      </p:pic>
      <p:sp>
        <p:nvSpPr>
          <p:cNvPr id="869401" name="Rectangle 25"/>
          <p:cNvSpPr>
            <a:spLocks noChangeArrowheads="1"/>
          </p:cNvSpPr>
          <p:nvPr/>
        </p:nvSpPr>
        <p:spPr bwMode="auto">
          <a:xfrm>
            <a:off x="3282643" y="3054350"/>
            <a:ext cx="2492990" cy="668034"/>
          </a:xfrm>
          <a:prstGeom prst="rect">
            <a:avLst/>
          </a:prstGeom>
          <a:noFill/>
          <a:ln>
            <a:noFill/>
          </a:ln>
          <a:effectLst>
            <a:prstShdw prst="shdw17" dist="17961" dir="2700000">
              <a:schemeClr val="accent1">
                <a:gamma/>
                <a:shade val="60000"/>
                <a:invGamma/>
              </a:schemeClr>
            </a:prstShdw>
          </a:effectLst>
          <a:extLst/>
        </p:spPr>
        <p:txBody>
          <a:bodyPr wrap="none" tIns="18000">
            <a:spAutoFit/>
          </a:bodyPr>
          <a:lstStyle/>
          <a:p>
            <a:pPr algn="ctr">
              <a:lnSpc>
                <a:spcPct val="120000"/>
              </a:lnSpc>
              <a:spcBef>
                <a:spcPct val="50000"/>
              </a:spcBef>
              <a:defRPr/>
            </a:pPr>
            <a:r>
              <a:rPr lang="en-US" sz="3600" b="1" dirty="0">
                <a:solidFill>
                  <a:srgbClr val="0070C0"/>
                </a:solidFill>
                <a:effectLst>
                  <a:outerShdw blurRad="38100" dist="38100" dir="2700000" algn="tl">
                    <a:srgbClr val="000000">
                      <a:alpha val="43137"/>
                    </a:srgbClr>
                  </a:outerShdw>
                </a:effectLst>
              </a:rPr>
              <a:t>Thank </a:t>
            </a:r>
            <a:r>
              <a:rPr lang="en-US" sz="3600" b="1" dirty="0" smtClean="0">
                <a:solidFill>
                  <a:srgbClr val="0070C0"/>
                </a:solidFill>
                <a:effectLst>
                  <a:outerShdw blurRad="38100" dist="38100" dir="2700000" algn="tl">
                    <a:srgbClr val="000000">
                      <a:alpha val="43137"/>
                    </a:srgbClr>
                  </a:outerShdw>
                </a:effectLst>
              </a:rPr>
              <a:t>you</a:t>
            </a:r>
            <a:endParaRPr lang="en-US" sz="3600" b="1" dirty="0">
              <a:solidFill>
                <a:srgbClr val="0070C0"/>
              </a:solidFill>
              <a:effectLst>
                <a:outerShdw blurRad="38100" dist="38100" dir="2700000" algn="tl">
                  <a:srgbClr val="000000">
                    <a:alpha val="43137"/>
                  </a:srgbClr>
                </a:outerShdw>
              </a:effectLst>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Agenda</a:t>
            </a:r>
          </a:p>
        </p:txBody>
      </p:sp>
      <p:sp>
        <p:nvSpPr>
          <p:cNvPr id="3" name="Rectangle 2"/>
          <p:cNvSpPr/>
          <p:nvPr/>
        </p:nvSpPr>
        <p:spPr>
          <a:xfrm>
            <a:off x="854361" y="1440175"/>
            <a:ext cx="1883849" cy="2585323"/>
          </a:xfrm>
          <a:prstGeom prst="rect">
            <a:avLst/>
          </a:prstGeom>
        </p:spPr>
        <p:txBody>
          <a:bodyPr wrap="none">
            <a:spAutoFit/>
          </a:bodyPr>
          <a:lstStyle/>
          <a:p>
            <a:pPr marL="285750" indent="-285750">
              <a:buFont typeface="Wingdings" panose="05000000000000000000" pitchFamily="2" charset="2"/>
              <a:buChar char="ü"/>
            </a:pPr>
            <a:r>
              <a:rPr lang="en-US" sz="1800" b="1" dirty="0">
                <a:solidFill>
                  <a:schemeClr val="tx1"/>
                </a:solidFill>
              </a:rPr>
              <a:t>Motivation</a:t>
            </a:r>
          </a:p>
          <a:p>
            <a:pPr marL="285750" indent="-285750">
              <a:buFont typeface="Wingdings" panose="05000000000000000000" pitchFamily="2" charset="2"/>
              <a:buChar char="ü"/>
            </a:pPr>
            <a:endParaRPr lang="en-US" sz="1800" b="1" dirty="0">
              <a:solidFill>
                <a:schemeClr val="tx1"/>
              </a:solidFill>
            </a:endParaRPr>
          </a:p>
          <a:p>
            <a:pPr marL="285750" indent="-285750">
              <a:buFont typeface="Wingdings" panose="05000000000000000000" pitchFamily="2" charset="2"/>
              <a:buChar char="ü"/>
            </a:pPr>
            <a:r>
              <a:rPr lang="en-US" sz="1800" b="1" dirty="0">
                <a:solidFill>
                  <a:srgbClr val="C00000"/>
                </a:solidFill>
              </a:rPr>
              <a:t>Git Overview</a:t>
            </a:r>
          </a:p>
          <a:p>
            <a:pPr marL="285750" indent="-285750">
              <a:buFont typeface="Wingdings" panose="05000000000000000000" pitchFamily="2" charset="2"/>
              <a:buChar char="ü"/>
            </a:pPr>
            <a:endParaRPr lang="en-US" sz="1800" b="1" dirty="0">
              <a:solidFill>
                <a:schemeClr val="tx1"/>
              </a:solidFill>
            </a:endParaRPr>
          </a:p>
          <a:p>
            <a:pPr marL="285750" indent="-285750">
              <a:buFont typeface="Wingdings" panose="05000000000000000000" pitchFamily="2" charset="2"/>
              <a:buChar char="ü"/>
            </a:pPr>
            <a:r>
              <a:rPr lang="en-US" sz="1800" b="1" dirty="0" smtClean="0">
                <a:solidFill>
                  <a:schemeClr val="tx1"/>
                </a:solidFill>
              </a:rPr>
              <a:t>Git Internals</a:t>
            </a:r>
          </a:p>
          <a:p>
            <a:pPr marL="285750" indent="-285750">
              <a:buFont typeface="Wingdings" panose="05000000000000000000" pitchFamily="2" charset="2"/>
              <a:buChar char="ü"/>
            </a:pPr>
            <a:endParaRPr lang="en-US" sz="1800" b="1" dirty="0">
              <a:solidFill>
                <a:schemeClr val="tx1"/>
              </a:solidFill>
            </a:endParaRPr>
          </a:p>
          <a:p>
            <a:pPr marL="285750" indent="-285750">
              <a:buFont typeface="Wingdings" panose="05000000000000000000" pitchFamily="2" charset="2"/>
              <a:buChar char="ü"/>
            </a:pPr>
            <a:r>
              <a:rPr lang="en-US" sz="1800" b="1" dirty="0" smtClean="0">
                <a:solidFill>
                  <a:schemeClr val="tx1"/>
                </a:solidFill>
              </a:rPr>
              <a:t>GitHub</a:t>
            </a:r>
            <a:endParaRPr lang="en-US" sz="1800" b="1" dirty="0">
              <a:solidFill>
                <a:schemeClr val="tx1"/>
              </a:solidFill>
            </a:endParaRPr>
          </a:p>
          <a:p>
            <a:pPr marL="285750" indent="-285750">
              <a:buFont typeface="Wingdings" panose="05000000000000000000" pitchFamily="2" charset="2"/>
              <a:buChar char="ü"/>
            </a:pPr>
            <a:endParaRPr lang="en-US" sz="1800" b="1" dirty="0">
              <a:solidFill>
                <a:schemeClr val="tx1"/>
              </a:solidFill>
            </a:endParaRPr>
          </a:p>
          <a:p>
            <a:pPr marL="285750" indent="-285750">
              <a:buFont typeface="Wingdings" panose="05000000000000000000" pitchFamily="2" charset="2"/>
              <a:buChar char="ü"/>
            </a:pPr>
            <a:r>
              <a:rPr lang="en-US" sz="1800" b="1" dirty="0" smtClean="0">
                <a:solidFill>
                  <a:schemeClr val="tx1"/>
                </a:solidFill>
              </a:rPr>
              <a:t>Practices</a:t>
            </a:r>
            <a:endParaRPr lang="en-US" sz="1800" b="1" dirty="0">
              <a:solidFill>
                <a:schemeClr val="tx1"/>
              </a:solidFill>
            </a:endParaRPr>
          </a:p>
        </p:txBody>
      </p:sp>
    </p:spTree>
    <p:extLst>
      <p:ext uri="{BB962C8B-B14F-4D97-AF65-F5344CB8AC3E}">
        <p14:creationId xmlns:p14="http://schemas.microsoft.com/office/powerpoint/2010/main" val="352503185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a:solidFill>
                  <a:srgbClr val="0070C0"/>
                </a:solidFill>
                <a:effectLst>
                  <a:outerShdw blurRad="38100" dist="38100" dir="2700000" algn="tl">
                    <a:srgbClr val="000000">
                      <a:alpha val="43137"/>
                    </a:srgbClr>
                  </a:outerShdw>
                </a:effectLst>
                <a:latin typeface="Arial" charset="0"/>
                <a:cs typeface="Arial" charset="0"/>
              </a:rPr>
              <a:t>Git </a:t>
            </a:r>
            <a:r>
              <a:rPr lang="en-US" b="1" dirty="0" smtClean="0">
                <a:solidFill>
                  <a:srgbClr val="0070C0"/>
                </a:solidFill>
                <a:effectLst>
                  <a:outerShdw blurRad="38100" dist="38100" dir="2700000" algn="tl">
                    <a:srgbClr val="000000">
                      <a:alpha val="43137"/>
                    </a:srgbClr>
                  </a:outerShdw>
                </a:effectLst>
                <a:latin typeface="Arial" charset="0"/>
                <a:cs typeface="Arial" charset="0"/>
              </a:rPr>
              <a:t>Overview</a:t>
            </a:r>
            <a:r>
              <a:rPr lang="en-US" b="1" dirty="0"/>
              <a:t/>
            </a:r>
            <a:br>
              <a:rPr lang="en-US" b="1" dirty="0"/>
            </a:br>
            <a:endParaRPr lang="en-US" b="1" dirty="0" smtClean="0">
              <a:solidFill>
                <a:srgbClr val="0070C0"/>
              </a:solidFill>
              <a:effectLst>
                <a:outerShdw blurRad="38100" dist="38100" dir="2700000" algn="tl">
                  <a:srgbClr val="000000">
                    <a:alpha val="43137"/>
                  </a:srgbClr>
                </a:outerShdw>
              </a:effectLst>
              <a:latin typeface="Arial" charset="0"/>
              <a:cs typeface="Arial" charset="0"/>
            </a:endParaRPr>
          </a:p>
        </p:txBody>
      </p:sp>
      <p:sp>
        <p:nvSpPr>
          <p:cNvPr id="4" name="Rectangle 3"/>
          <p:cNvSpPr/>
          <p:nvPr/>
        </p:nvSpPr>
        <p:spPr>
          <a:xfrm>
            <a:off x="854361" y="1440175"/>
            <a:ext cx="3666388" cy="2585323"/>
          </a:xfrm>
          <a:prstGeom prst="rect">
            <a:avLst/>
          </a:prstGeom>
        </p:spPr>
        <p:txBody>
          <a:bodyPr wrap="none">
            <a:spAutoFit/>
          </a:bodyPr>
          <a:lstStyle/>
          <a:p>
            <a:pPr marL="285750" indent="-285750">
              <a:buFont typeface="Wingdings" panose="05000000000000000000" pitchFamily="2" charset="2"/>
              <a:buChar char="ü"/>
            </a:pPr>
            <a:r>
              <a:rPr lang="en-US" sz="1800" b="1" dirty="0" smtClean="0">
                <a:solidFill>
                  <a:schemeClr val="tx1"/>
                </a:solidFill>
              </a:rPr>
              <a:t>Git History</a:t>
            </a:r>
          </a:p>
          <a:p>
            <a:pPr marL="285750" indent="-285750">
              <a:buFont typeface="Wingdings" panose="05000000000000000000" pitchFamily="2" charset="2"/>
              <a:buChar char="ü"/>
            </a:pPr>
            <a:endParaRPr lang="en-US" sz="1800" b="1" dirty="0" smtClean="0">
              <a:solidFill>
                <a:schemeClr val="tx1"/>
              </a:solidFill>
            </a:endParaRPr>
          </a:p>
          <a:p>
            <a:pPr marL="285750" indent="-285750">
              <a:buFont typeface="Wingdings" panose="05000000000000000000" pitchFamily="2" charset="2"/>
              <a:buChar char="ü"/>
            </a:pPr>
            <a:r>
              <a:rPr lang="en-US" sz="1800" b="1" dirty="0" smtClean="0">
                <a:solidFill>
                  <a:schemeClr val="tx1"/>
                </a:solidFill>
              </a:rPr>
              <a:t>Git Version control System</a:t>
            </a:r>
          </a:p>
          <a:p>
            <a:pPr marL="285750" indent="-285750">
              <a:buFont typeface="Wingdings" panose="05000000000000000000" pitchFamily="2" charset="2"/>
              <a:buChar char="ü"/>
            </a:pPr>
            <a:endParaRPr lang="en-US" sz="1800" b="1" dirty="0">
              <a:solidFill>
                <a:schemeClr val="tx1"/>
              </a:solidFill>
            </a:endParaRPr>
          </a:p>
          <a:p>
            <a:pPr marL="285750" indent="-285750">
              <a:buFont typeface="Wingdings" panose="05000000000000000000" pitchFamily="2" charset="2"/>
              <a:buChar char="ü"/>
            </a:pPr>
            <a:r>
              <a:rPr lang="en-US" sz="1800" b="1" dirty="0" smtClean="0">
                <a:solidFill>
                  <a:schemeClr val="tx1"/>
                </a:solidFill>
              </a:rPr>
              <a:t>Git adding </a:t>
            </a:r>
            <a:r>
              <a:rPr lang="en-US" sz="1800" b="1" dirty="0">
                <a:solidFill>
                  <a:schemeClr val="tx1"/>
                </a:solidFill>
              </a:rPr>
              <a:t>to a Git repository</a:t>
            </a:r>
            <a:endParaRPr lang="en-US" sz="1800" b="1" dirty="0" smtClean="0">
              <a:solidFill>
                <a:schemeClr val="tx1"/>
              </a:solidFill>
            </a:endParaRPr>
          </a:p>
          <a:p>
            <a:pPr marL="285750" indent="-285750">
              <a:buFont typeface="Wingdings" panose="05000000000000000000" pitchFamily="2" charset="2"/>
              <a:buChar char="ü"/>
            </a:pPr>
            <a:endParaRPr lang="en-US" sz="1800" b="1" dirty="0">
              <a:solidFill>
                <a:schemeClr val="tx1"/>
              </a:solidFill>
            </a:endParaRPr>
          </a:p>
          <a:p>
            <a:pPr marL="285750" indent="-285750">
              <a:buFont typeface="Wingdings" panose="05000000000000000000" pitchFamily="2" charset="2"/>
              <a:buChar char="ü"/>
            </a:pPr>
            <a:r>
              <a:rPr lang="en-US" sz="1800" b="1" dirty="0" smtClean="0">
                <a:solidFill>
                  <a:schemeClr val="tx1"/>
                </a:solidFill>
              </a:rPr>
              <a:t>Git Snapshots</a:t>
            </a:r>
          </a:p>
          <a:p>
            <a:pPr marL="285750" indent="-285750">
              <a:buFont typeface="Wingdings" panose="05000000000000000000" pitchFamily="2" charset="2"/>
              <a:buChar char="ü"/>
            </a:pPr>
            <a:endParaRPr lang="en-US" sz="1800" b="1" dirty="0">
              <a:solidFill>
                <a:schemeClr val="tx1"/>
              </a:solidFill>
            </a:endParaRPr>
          </a:p>
          <a:p>
            <a:pPr marL="285750" indent="-285750">
              <a:buFont typeface="Wingdings" panose="05000000000000000000" pitchFamily="2" charset="2"/>
              <a:buChar char="ü"/>
            </a:pPr>
            <a:r>
              <a:rPr lang="en-US" sz="1800" b="1" dirty="0" smtClean="0">
                <a:solidFill>
                  <a:schemeClr val="tx1"/>
                </a:solidFill>
              </a:rPr>
              <a:t>Git Distribution</a:t>
            </a:r>
            <a:endParaRPr lang="en-US" sz="1800" b="1" dirty="0">
              <a:solidFill>
                <a:schemeClr val="tx1"/>
              </a:solidFill>
            </a:endParaRPr>
          </a:p>
        </p:txBody>
      </p:sp>
    </p:spTree>
    <p:extLst>
      <p:ext uri="{BB962C8B-B14F-4D97-AF65-F5344CB8AC3E}">
        <p14:creationId xmlns:p14="http://schemas.microsoft.com/office/powerpoint/2010/main" val="2458748954"/>
      </p:ext>
    </p:extLst>
  </p:cSld>
  <p:clrMapOvr>
    <a:masterClrMapping/>
  </p:clrMapOvr>
  <p:timing>
    <p:tnLst>
      <p:par>
        <p:cTn id="1" dur="indefinite" restart="never" nodeType="tmRoot"/>
      </p:par>
    </p:tnLst>
  </p:timing>
</p:sld>
</file>

<file path=ppt/theme/_rels/theme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image" Target="../media/image4.jpeg"/></Relationships>
</file>

<file path=ppt/theme/_rels/them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image" Target="../media/image4.jpeg"/></Relationships>
</file>

<file path=ppt/theme/_rels/theme6.xml.rels><?xml version="1.0" encoding="UTF-8" standalone="yes"?>
<Relationships xmlns="http://schemas.openxmlformats.org/package/2006/relationships"><Relationship Id="rId1" Type="http://schemas.openxmlformats.org/officeDocument/2006/relationships/image" Target="../media/image6.jpeg"/></Relationships>
</file>

<file path=ppt/theme/theme1.xml><?xml version="1.0" encoding="utf-8"?>
<a:theme xmlns:a="http://schemas.openxmlformats.org/drawingml/2006/main" name="1_10 September 2009">
  <a:themeElements>
    <a:clrScheme name="Advantage">
      <a:dk1>
        <a:sysClr val="windowText" lastClr="000000"/>
      </a:dk1>
      <a:lt1>
        <a:sysClr val="window" lastClr="FFFFFF"/>
      </a:lt1>
      <a:dk2>
        <a:srgbClr val="2B142D"/>
      </a:dk2>
      <a:lt2>
        <a:srgbClr val="C3AFCC"/>
      </a:lt2>
      <a:accent1>
        <a:srgbClr val="663366"/>
      </a:accent1>
      <a:accent2>
        <a:srgbClr val="330F42"/>
      </a:accent2>
      <a:accent3>
        <a:srgbClr val="666699"/>
      </a:accent3>
      <a:accent4>
        <a:srgbClr val="999966"/>
      </a:accent4>
      <a:accent5>
        <a:srgbClr val="F7901E"/>
      </a:accent5>
      <a:accent6>
        <a:srgbClr val="A3A101"/>
      </a:accent6>
      <a:hlink>
        <a:srgbClr val="BC5FBC"/>
      </a:hlink>
      <a:folHlink>
        <a:srgbClr val="9775A7"/>
      </a:folHlink>
    </a:clrScheme>
    <a:fontScheme name="1_10 September 2009">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200" b="0" i="0" u="none" strike="noStrike" cap="none" normalizeH="0" baseline="0" smtClean="0">
            <a:ln>
              <a:noFill/>
            </a:ln>
            <a:solidFill>
              <a:schemeClr val="hlink"/>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200" b="0" i="0" u="none" strike="noStrike" cap="none" normalizeH="0" baseline="0" smtClean="0">
            <a:ln>
              <a:noFill/>
            </a:ln>
            <a:solidFill>
              <a:schemeClr val="hlink"/>
            </a:solidFill>
            <a:effectLst/>
            <a:latin typeface="Arial" pitchFamily="34" charset="0"/>
          </a:defRPr>
        </a:defPPr>
      </a:lstStyle>
    </a:lnDef>
  </a:objectDefaults>
  <a:extraClrSchemeLst>
    <a:extraClrScheme>
      <a:clrScheme name="1_10 September 2009 1">
        <a:dk1>
          <a:srgbClr val="000000"/>
        </a:dk1>
        <a:lt1>
          <a:srgbClr val="FFFFFF"/>
        </a:lt1>
        <a:dk2>
          <a:srgbClr val="000000"/>
        </a:dk2>
        <a:lt2>
          <a:srgbClr val="808080"/>
        </a:lt2>
        <a:accent1>
          <a:srgbClr val="7889FB"/>
        </a:accent1>
        <a:accent2>
          <a:srgbClr val="009999"/>
        </a:accent2>
        <a:accent3>
          <a:srgbClr val="FFFFFF"/>
        </a:accent3>
        <a:accent4>
          <a:srgbClr val="000000"/>
        </a:accent4>
        <a:accent5>
          <a:srgbClr val="BEC4FD"/>
        </a:accent5>
        <a:accent6>
          <a:srgbClr val="008A8A"/>
        </a:accent6>
        <a:hlink>
          <a:srgbClr val="7889FB"/>
        </a:hlink>
        <a:folHlink>
          <a:srgbClr val="9900CC"/>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2_10 September 2009">
  <a:themeElements>
    <a:clrScheme name="2_10 September 2009 1">
      <a:dk1>
        <a:srgbClr val="000000"/>
      </a:dk1>
      <a:lt1>
        <a:srgbClr val="FFFFFF"/>
      </a:lt1>
      <a:dk2>
        <a:srgbClr val="000000"/>
      </a:dk2>
      <a:lt2>
        <a:srgbClr val="808080"/>
      </a:lt2>
      <a:accent1>
        <a:srgbClr val="7889FB"/>
      </a:accent1>
      <a:accent2>
        <a:srgbClr val="009999"/>
      </a:accent2>
      <a:accent3>
        <a:srgbClr val="FFFFFF"/>
      </a:accent3>
      <a:accent4>
        <a:srgbClr val="000000"/>
      </a:accent4>
      <a:accent5>
        <a:srgbClr val="BEC4FD"/>
      </a:accent5>
      <a:accent6>
        <a:srgbClr val="008A8A"/>
      </a:accent6>
      <a:hlink>
        <a:srgbClr val="7889FB"/>
      </a:hlink>
      <a:folHlink>
        <a:srgbClr val="9900CC"/>
      </a:folHlink>
    </a:clrScheme>
    <a:fontScheme name="2_10 September 2009">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2_10 September 2009 1">
        <a:dk1>
          <a:srgbClr val="000000"/>
        </a:dk1>
        <a:lt1>
          <a:srgbClr val="FFFFFF"/>
        </a:lt1>
        <a:dk2>
          <a:srgbClr val="000000"/>
        </a:dk2>
        <a:lt2>
          <a:srgbClr val="808080"/>
        </a:lt2>
        <a:accent1>
          <a:srgbClr val="7889FB"/>
        </a:accent1>
        <a:accent2>
          <a:srgbClr val="009999"/>
        </a:accent2>
        <a:accent3>
          <a:srgbClr val="FFFFFF"/>
        </a:accent3>
        <a:accent4>
          <a:srgbClr val="000000"/>
        </a:accent4>
        <a:accent5>
          <a:srgbClr val="BEC4FD"/>
        </a:accent5>
        <a:accent6>
          <a:srgbClr val="008A8A"/>
        </a:accent6>
        <a:hlink>
          <a:srgbClr val="7889FB"/>
        </a:hlink>
        <a:folHlink>
          <a:srgbClr val="9900CC"/>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Median">
  <a:themeElements>
    <a:clrScheme name="Median">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Median">
      <a:majorFont>
        <a:latin typeface="Tw Cen MT"/>
        <a:ea typeface=""/>
        <a:cs typeface=""/>
        <a:font script="Grek" typeface="Calibri"/>
        <a:font script="Cyrl" typeface="Calibri"/>
        <a:font script="Jpan" typeface="ＭＳ Ｐゴシック"/>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w Cen MT"/>
        <a:ea typeface=""/>
        <a:cs typeface=""/>
        <a:font script="Grek" typeface="Calibri"/>
        <a:font script="Cyrl" typeface="Calibri"/>
        <a:font script="Jpan" typeface="ＭＳ Ｐゴシック"/>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blipFill>
          <a:blip xmlns:r="http://schemas.openxmlformats.org/officeDocument/2006/relationships" r:embed="rId1">
            <a:duotone>
              <a:schemeClr val="phClr">
                <a:shade val="90000"/>
                <a:satMod val="140000"/>
              </a:schemeClr>
              <a:schemeClr val="phClr">
                <a:satMod val="120000"/>
              </a:schemeClr>
            </a:duotone>
          </a:blip>
          <a:tile tx="0" ty="0" sx="100000" sy="100000" flip="none" algn="tl"/>
        </a:blipFill>
        <a:blipFill>
          <a:blip xmlns:r="http://schemas.openxmlformats.org/officeDocument/2006/relationships" r:embed="rId2">
            <a:duotone>
              <a:schemeClr val="phClr">
                <a:shade val="90000"/>
                <a:satMod val="140000"/>
              </a:schemeClr>
              <a:schemeClr val="phClr">
                <a:satMod val="120000"/>
              </a:schemeClr>
            </a:duotone>
          </a:blip>
          <a:tile tx="0" ty="0" sx="100000" sy="100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3_Median">
  <a:themeElements>
    <a:clrScheme name="Median">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Median">
      <a:majorFont>
        <a:latin typeface="Tw Cen MT"/>
        <a:ea typeface=""/>
        <a:cs typeface=""/>
        <a:font script="Grek" typeface="Calibri"/>
        <a:font script="Cyrl" typeface="Calibri"/>
        <a:font script="Jpan" typeface="ＭＳ Ｐゴシック"/>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w Cen MT"/>
        <a:ea typeface=""/>
        <a:cs typeface=""/>
        <a:font script="Grek" typeface="Calibri"/>
        <a:font script="Cyrl" typeface="Calibri"/>
        <a:font script="Jpan" typeface="ＭＳ Ｐゴシック"/>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blipFill>
          <a:blip xmlns:r="http://schemas.openxmlformats.org/officeDocument/2006/relationships" r:embed="rId1">
            <a:duotone>
              <a:schemeClr val="phClr">
                <a:shade val="90000"/>
                <a:satMod val="140000"/>
              </a:schemeClr>
              <a:schemeClr val="phClr">
                <a:satMod val="120000"/>
              </a:schemeClr>
            </a:duotone>
          </a:blip>
          <a:tile tx="0" ty="0" sx="100000" sy="100000" flip="none" algn="tl"/>
        </a:blipFill>
        <a:blipFill>
          <a:blip xmlns:r="http://schemas.openxmlformats.org/officeDocument/2006/relationships" r:embed="rId2">
            <a:duotone>
              <a:schemeClr val="phClr">
                <a:shade val="90000"/>
                <a:satMod val="140000"/>
              </a:schemeClr>
              <a:schemeClr val="phClr">
                <a:satMod val="120000"/>
              </a:schemeClr>
            </a:duotone>
          </a:blip>
          <a:tile tx="0" ty="0" sx="100000" sy="100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Spectrum">
  <a:themeElements>
    <a:clrScheme name="Spectrum">
      <a:dk1>
        <a:sysClr val="windowText" lastClr="000000"/>
      </a:dk1>
      <a:lt1>
        <a:sysClr val="window" lastClr="FFFFFF"/>
      </a:lt1>
      <a:dk2>
        <a:srgbClr val="252731"/>
      </a:dk2>
      <a:lt2>
        <a:srgbClr val="EAE7E4"/>
      </a:lt2>
      <a:accent1>
        <a:srgbClr val="990000"/>
      </a:accent1>
      <a:accent2>
        <a:srgbClr val="FF6600"/>
      </a:accent2>
      <a:accent3>
        <a:srgbClr val="FFBA00"/>
      </a:accent3>
      <a:accent4>
        <a:srgbClr val="99CC00"/>
      </a:accent4>
      <a:accent5>
        <a:srgbClr val="528A02"/>
      </a:accent5>
      <a:accent6>
        <a:srgbClr val="333333"/>
      </a:accent6>
      <a:hlink>
        <a:srgbClr val="660000"/>
      </a:hlink>
      <a:folHlink>
        <a:srgbClr val="CC3300"/>
      </a:folHlink>
    </a:clrScheme>
    <a:fontScheme name="Spectrum">
      <a:majorFont>
        <a:latin typeface="Corbel"/>
        <a:ea typeface=""/>
        <a:cs typeface=""/>
        <a:font script="Jpan" typeface="ＭＳ ゴシック"/>
      </a:majorFont>
      <a:minorFont>
        <a:latin typeface="Calibri"/>
        <a:ea typeface=""/>
        <a:cs typeface=""/>
        <a:font script="Jpan" typeface="ＭＳ ゴシック"/>
      </a:minorFont>
    </a:fontScheme>
    <a:fmtScheme name="Spectrum">
      <a:fillStyleLst>
        <a:solidFill>
          <a:schemeClr val="phClr"/>
        </a:solidFill>
        <a:gradFill rotWithShape="1">
          <a:gsLst>
            <a:gs pos="0">
              <a:schemeClr val="phClr">
                <a:tint val="100000"/>
                <a:shade val="70000"/>
                <a:satMod val="150000"/>
              </a:schemeClr>
            </a:gs>
            <a:gs pos="100000">
              <a:schemeClr val="phClr">
                <a:tint val="95000"/>
                <a:satMod val="150000"/>
              </a:schemeClr>
            </a:gs>
          </a:gsLst>
          <a:lin ang="16200000" scaled="1"/>
        </a:gradFill>
        <a:gradFill rotWithShape="1">
          <a:gsLst>
            <a:gs pos="0">
              <a:schemeClr val="phClr">
                <a:tint val="95000"/>
                <a:shade val="70000"/>
                <a:satMod val="150000"/>
              </a:schemeClr>
            </a:gs>
            <a:gs pos="100000">
              <a:schemeClr val="phClr">
                <a:tint val="100000"/>
                <a:shade val="100000"/>
                <a:satMod val="150000"/>
              </a:schemeClr>
            </a:gs>
          </a:gsLst>
          <a:lin ang="16200000" scaled="0"/>
        </a:gradFill>
      </a:fillStyleLst>
      <a:lnStyleLst>
        <a:ln w="12700" cap="flat" cmpd="sng" algn="ctr">
          <a:solidFill>
            <a:schemeClr val="phClr">
              <a:shade val="95000"/>
              <a:satMod val="105000"/>
            </a:schemeClr>
          </a:solidFill>
          <a:prstDash val="solid"/>
        </a:ln>
        <a:ln w="2540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6600000" sx="101000" sy="101000" rotWithShape="0">
              <a:srgbClr val="000000">
                <a:alpha val="75000"/>
              </a:srgbClr>
            </a:outerShdw>
          </a:effectLst>
        </a:effectStyle>
        <a:effectStyle>
          <a:effectLst>
            <a:outerShdw blurRad="50800" dir="5400000" sx="105000" sy="105000" algn="ctr" rotWithShape="0">
              <a:srgbClr val="000000">
                <a:alpha val="40000"/>
              </a:srgbClr>
            </a:outerShdw>
          </a:effectLst>
          <a:scene3d>
            <a:camera prst="orthographicFront">
              <a:rot lat="0" lon="0" rev="0"/>
            </a:camera>
            <a:lightRig rig="balanced" dir="t">
              <a:rot lat="0" lon="0" rev="4800000"/>
            </a:lightRig>
          </a:scene3d>
          <a:sp3d prstMaterial="matte">
            <a:bevelT w="63500" h="50800" prst="angle"/>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Origin">
  <a:themeElements>
    <a:clrScheme name="Origin">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B292CA"/>
      </a:hlink>
      <a:folHlink>
        <a:srgbClr val="6B5680"/>
      </a:folHlink>
    </a:clrScheme>
    <a:fontScheme name="Origin">
      <a:majorFont>
        <a:latin typeface="Bookman Old Style"/>
        <a:ea typeface=""/>
        <a:cs typeface=""/>
        <a:font script="Grek" typeface="Cambria"/>
        <a:font script="Cyrl" typeface="Cambria"/>
        <a:font script="Jpan" typeface="ＭＳ 明朝"/>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7.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26458</TotalTime>
  <Words>4378</Words>
  <Application>Microsoft Office PowerPoint</Application>
  <PresentationFormat>On-screen Show (4:3)</PresentationFormat>
  <Paragraphs>802</Paragraphs>
  <Slides>71</Slides>
  <Notes>2</Notes>
  <HiddenSlides>1</HiddenSlides>
  <MMClips>0</MMClips>
  <ScaleCrop>false</ScaleCrop>
  <HeadingPairs>
    <vt:vector size="6" baseType="variant">
      <vt:variant>
        <vt:lpstr>Fonts Used</vt:lpstr>
      </vt:variant>
      <vt:variant>
        <vt:i4>15</vt:i4>
      </vt:variant>
      <vt:variant>
        <vt:lpstr>Theme</vt:lpstr>
      </vt:variant>
      <vt:variant>
        <vt:i4>6</vt:i4>
      </vt:variant>
      <vt:variant>
        <vt:lpstr>Slide Titles</vt:lpstr>
      </vt:variant>
      <vt:variant>
        <vt:i4>71</vt:i4>
      </vt:variant>
    </vt:vector>
  </HeadingPairs>
  <TitlesOfParts>
    <vt:vector size="92" baseType="lpstr">
      <vt:lpstr>ＭＳ Ｐゴシック</vt:lpstr>
      <vt:lpstr>ＭＳ Ｐゴシック</vt:lpstr>
      <vt:lpstr>Arial</vt:lpstr>
      <vt:lpstr>Bookman Old Style</vt:lpstr>
      <vt:lpstr>Calibri</vt:lpstr>
      <vt:lpstr>Consolas</vt:lpstr>
      <vt:lpstr>Corbel</vt:lpstr>
      <vt:lpstr>Courier New</vt:lpstr>
      <vt:lpstr>Gill Sans MT</vt:lpstr>
      <vt:lpstr>Helvetica</vt:lpstr>
      <vt:lpstr>Helvetica Neue</vt:lpstr>
      <vt:lpstr>Times New Roman</vt:lpstr>
      <vt:lpstr>Wingdings</vt:lpstr>
      <vt:lpstr>Wingdings 2</vt:lpstr>
      <vt:lpstr>Wingdings 3</vt:lpstr>
      <vt:lpstr>1_10 September 2009</vt:lpstr>
      <vt:lpstr>2_10 September 2009</vt:lpstr>
      <vt:lpstr>Median</vt:lpstr>
      <vt:lpstr>3_Median</vt:lpstr>
      <vt:lpstr>Spectrum</vt:lpstr>
      <vt:lpstr>Origin</vt:lpstr>
      <vt:lpstr>Practical Git Guide</vt:lpstr>
      <vt:lpstr>Agenda</vt:lpstr>
      <vt:lpstr>Motivation</vt:lpstr>
      <vt:lpstr>Motivation – Version Control</vt:lpstr>
      <vt:lpstr>Motivation – Backup</vt:lpstr>
      <vt:lpstr>Motivation – Collaboration</vt:lpstr>
      <vt:lpstr>Motivation – Distribution</vt:lpstr>
      <vt:lpstr>Agenda</vt:lpstr>
      <vt:lpstr>Git Overview </vt:lpstr>
      <vt:lpstr>Git Overview -  History</vt:lpstr>
      <vt:lpstr>Git Overview -  Git point of view on any project’s files </vt:lpstr>
      <vt:lpstr>Git Overview -  Snapshots not differences</vt:lpstr>
      <vt:lpstr>Git Overview – 3 states</vt:lpstr>
      <vt:lpstr>Git Overview – recording changes to the repository</vt:lpstr>
      <vt:lpstr>Git Overview -  Snapshots (Commits) </vt:lpstr>
      <vt:lpstr>Git Overview -  Adding to a Git repository</vt:lpstr>
      <vt:lpstr>Git Overview -  Data transport workflow</vt:lpstr>
      <vt:lpstr>Git Overview -  Workflow example</vt:lpstr>
      <vt:lpstr>Git Overview -  Summary of Git Terminology</vt:lpstr>
      <vt:lpstr>Git Overview -  Summary of Git Terminology</vt:lpstr>
      <vt:lpstr>Git Overview - Commands </vt:lpstr>
      <vt:lpstr>Agenda</vt:lpstr>
      <vt:lpstr>Git Internals </vt:lpstr>
      <vt:lpstr>Git Internals -  .git</vt:lpstr>
      <vt:lpstr>Git Internals – What is Trees and Blobs really ?</vt:lpstr>
      <vt:lpstr>Git Internals – What is Trees and Blobs really ?</vt:lpstr>
      <vt:lpstr>Git Internals – What is Commit really ?</vt:lpstr>
      <vt:lpstr>Git Internals -  What is Commit really ?</vt:lpstr>
      <vt:lpstr>Git Internals – What is Commit really ?</vt:lpstr>
      <vt:lpstr>Git Internals -  What is Commit really ?</vt:lpstr>
      <vt:lpstr>Git Internals -  What is Branch really ?</vt:lpstr>
      <vt:lpstr>Git Internals – What is Branch really ?</vt:lpstr>
      <vt:lpstr>Git Internals – What is Tag really ?  </vt:lpstr>
      <vt:lpstr>Git Internals – What is Tag really ?  </vt:lpstr>
      <vt:lpstr>Git Internals – What is Tag really ?  </vt:lpstr>
      <vt:lpstr>Agenda</vt:lpstr>
      <vt:lpstr>GitHub : Set Up Git </vt:lpstr>
      <vt:lpstr>GitHub: Generating SSH keys  </vt:lpstr>
      <vt:lpstr>GitHub : Creating Account </vt:lpstr>
      <vt:lpstr>GitHub : Verifying Account </vt:lpstr>
      <vt:lpstr>GitHub: Creating first repository </vt:lpstr>
      <vt:lpstr>Agenda</vt:lpstr>
      <vt:lpstr>Practice 1: Introduction </vt:lpstr>
      <vt:lpstr>Practice 2: Introduction </vt:lpstr>
      <vt:lpstr>Practice 3:  Recording Changes to the Repository</vt:lpstr>
      <vt:lpstr>Practice 4:  Git Aliases </vt:lpstr>
      <vt:lpstr>Practice 5:  Reset Demystified  </vt:lpstr>
      <vt:lpstr>Practice 6:  Reset Demystified  </vt:lpstr>
      <vt:lpstr>Practice 6:  Reset Demystified  </vt:lpstr>
      <vt:lpstr>Practice 6:  Reset Demystified  </vt:lpstr>
      <vt:lpstr>Practice 7:  Squashing   </vt:lpstr>
      <vt:lpstr>Practice 8:  Branching</vt:lpstr>
      <vt:lpstr>Practice 8:  Branching</vt:lpstr>
      <vt:lpstr>Practice 8: Branching </vt:lpstr>
      <vt:lpstr>Practice 8: Branching </vt:lpstr>
      <vt:lpstr>Practice 8: Branching </vt:lpstr>
      <vt:lpstr>Practice 9:  Branch Management </vt:lpstr>
      <vt:lpstr>Practice 10:  Basic Merging </vt:lpstr>
      <vt:lpstr>Practice 11:  Rebase </vt:lpstr>
      <vt:lpstr>Practice 11:  Rebase </vt:lpstr>
      <vt:lpstr>Practice 12:  More interesting Rebase </vt:lpstr>
      <vt:lpstr>Practice 12:  More interesting Rebase </vt:lpstr>
      <vt:lpstr>Practice 13: Commit References </vt:lpstr>
      <vt:lpstr>Practice 14:  Getting Git Repository</vt:lpstr>
      <vt:lpstr>Practice 15:  Working with Remotes </vt:lpstr>
      <vt:lpstr>Practice 16:  Tags </vt:lpstr>
      <vt:lpstr>Practice 17:  Stashing and Cleaning  </vt:lpstr>
      <vt:lpstr>Practice 18:  Handling concurrent remote commits </vt:lpstr>
      <vt:lpstr>Practice 19:  Applying specific changes from a given commit </vt:lpstr>
      <vt:lpstr>References   </vt:lpstr>
      <vt:lpstr>PowerPoint Presentation</vt:lpstr>
    </vt:vector>
  </TitlesOfParts>
  <Company>IBM</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IBM Big Data</dc:title>
  <dc:creator>Labuser</dc:creator>
  <cp:lastModifiedBy>Yura Zharkovsky</cp:lastModifiedBy>
  <cp:revision>1482</cp:revision>
  <dcterms:created xsi:type="dcterms:W3CDTF">2012-07-16T01:24:37Z</dcterms:created>
  <dcterms:modified xsi:type="dcterms:W3CDTF">2016-01-16T19:32:12Z</dcterms:modified>
</cp:coreProperties>
</file>